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Luthfi" userId="83f4cca688b3bd8c" providerId="LiveId" clId="{DD074350-F85C-4AE2-A556-665C1E6EEE08}"/>
    <pc:docChg chg="custSel modSld">
      <pc:chgData name="Muhammad Luthfi" userId="83f4cca688b3bd8c" providerId="LiveId" clId="{DD074350-F85C-4AE2-A556-665C1E6EEE08}" dt="2022-06-06T05:25:25.668" v="73" actId="20577"/>
      <pc:docMkLst>
        <pc:docMk/>
      </pc:docMkLst>
      <pc:sldChg chg="modSp mod">
        <pc:chgData name="Muhammad Luthfi" userId="83f4cca688b3bd8c" providerId="LiveId" clId="{DD074350-F85C-4AE2-A556-665C1E6EEE08}" dt="2022-06-06T05:25:25.668" v="73" actId="20577"/>
        <pc:sldMkLst>
          <pc:docMk/>
          <pc:sldMk cId="833086414" sldId="258"/>
        </pc:sldMkLst>
        <pc:spChg chg="mod">
          <ac:chgData name="Muhammad Luthfi" userId="83f4cca688b3bd8c" providerId="LiveId" clId="{DD074350-F85C-4AE2-A556-665C1E6EEE08}" dt="2022-06-06T05:25:25.668" v="73" actId="20577"/>
          <ac:spMkLst>
            <pc:docMk/>
            <pc:sldMk cId="833086414" sldId="258"/>
            <ac:spMk id="3" creationId="{9779D302-EE17-27A6-840E-F44409E4C4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B684D-68AC-A028-A6AA-C5015F6F5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D6FC9-5B8A-EF1E-B6E8-FA9B5E26A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F5F76-08A4-F377-EADE-FEECEEED4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10719-FBD6-80C9-2560-40675467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85F71-2ADD-FA05-F899-5B2C965D6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0398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47B90-B1F3-4866-5034-FBC01DC4A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CC6ED3-DB1B-8E04-8729-48E0ECEE2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538B7-F3C0-1EC7-1952-9572CF02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CBD96-8860-ECA6-A858-EA9A2009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FA1F3-0A32-E85E-867E-778C20706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987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3EDF81-A079-458F-E9C2-3F2BC7133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50EECF-7895-3634-E7EA-1222AB665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BF987-E8D6-484D-4871-CD4EB9153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BF0DD-9337-36C9-A6AD-6A7A9BEB3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83D72-DD2F-C6E2-77BE-0FC7B355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03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78793-0BFF-E9F7-3F5B-B149C332C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05ACF-8B67-B962-551E-BAF178276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11771-1E06-3C34-571F-5237A566A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04088-6CFD-5963-58F1-6930AB598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3A53D-2E1C-753A-071F-7EC82455E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429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56CC7-3FC1-FB4D-6C5E-30C09418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B3786-36E3-218C-6192-BD29AC501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983C4-4746-68CE-B367-96B96302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E1332-0AD0-A259-FE82-4F2DE747F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FD77A-0FC4-258B-EAA0-6D65657A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113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CFE7C-637B-9FDE-CED4-9237DD5BB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A6B6F-BAEC-B29B-BE27-F2AD23FDD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ABDBD-BDDF-FEAB-F202-3ED1400EB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F9726-1861-AA02-09F9-9E6795052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A0DFA-914A-980B-BEDA-A69C80A7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4DD24-445C-FB0A-9B7C-CC28180C1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922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22FCB-5711-8B88-3E78-0CC0D3376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6447-6F92-DDF1-F0B2-4372735D4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1BE7A0-6783-90EE-032D-4DC10CFE5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609768-CCA2-C57B-3FBF-5475894A9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EAB0D2-4AB3-B718-7DDC-9E3A9DC95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8F8D83-BBF8-EFAF-C694-FF7AC2FA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B5CB44-82B4-0B76-0542-14DB5E07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8823C-42FB-750D-7814-6AFD2D48C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044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AE760-AAA3-A2AA-C5E0-B8616AC33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794B5-BF9C-8DDD-004C-0BFE8B543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3055F-D669-87FD-9D67-6F2DA47C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AC298-A0B6-E75D-7986-C87AD5E72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683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B572BD-FF99-4580-DA12-3A50286F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9BF00C-AC7F-8793-493F-18FB19026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46B08-D58F-110D-DB98-9086726D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914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93B10-A80C-A4A5-6628-C28EE28E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F512A-41E0-C7F9-18F0-206C761EE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71CA3-4B8E-C088-AAB8-97A9FE57B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324B4-E3A9-CA6B-64B3-05D446E94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F0E02-9FE9-FACB-7BFA-8DC4DF659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500E6-9D32-AE1A-A9E4-9481D8DD9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895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346C0-CD6B-0436-5356-A4F26E86F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64FE3A-DCF8-4CC4-E327-01A2194C47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D3ACF-9B89-5ADC-6E44-2E96EF976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047A0-E091-EF0C-D184-E5A3A3A4A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2F9325-33D7-7A85-F2CE-C65789389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5B8CF-90A8-B41E-E0BD-69E46A4CE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826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7AE88B-A036-749D-7E62-3E2925729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113FE-0E34-235F-117C-9B53D55BF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C8EE6-B010-582B-E12E-B1271184B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35CD-61BC-4DB1-A7EB-00D5F786DB1C}" type="datetimeFigureOut">
              <a:rPr lang="en-ID" smtClean="0"/>
              <a:t>06/06/2022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2D9FF-836D-540D-D9BA-FE36062B6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99C68-F06E-3F42-B434-809B316FF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D7F1C-4175-4C85-A1B1-815BCFB79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499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B49EC-0977-2CD3-86A6-294949E9F4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ANALISA MASALAH</a:t>
            </a:r>
            <a:br>
              <a:rPr lang="en-US" dirty="0"/>
            </a:br>
            <a:r>
              <a:rPr lang="en-US" dirty="0"/>
              <a:t>PT RITEL ENERGI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5E5A6-A85A-B695-F070-3070E3F29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3760"/>
            <a:ext cx="9144000" cy="574040"/>
          </a:xfrm>
        </p:spPr>
        <p:txBody>
          <a:bodyPr/>
          <a:lstStyle/>
          <a:p>
            <a:r>
              <a:rPr lang="en-US" dirty="0"/>
              <a:t>MUHAMMAD LUTHFI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7725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CD8AE-1DFA-732F-9F19-C494B560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4DA90-D68A-FC47-1994-577BE752B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Mayoritas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pada zona </a:t>
            </a:r>
            <a:r>
              <a:rPr lang="en-US" dirty="0" err="1"/>
              <a:t>nyaman</a:t>
            </a:r>
            <a:endParaRPr lang="en-US" dirty="0"/>
          </a:p>
          <a:p>
            <a:r>
              <a:rPr lang="en-US" dirty="0"/>
              <a:t>Turnover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berkinarja</a:t>
            </a:r>
            <a:r>
              <a:rPr lang="en-US" dirty="0"/>
              <a:t> </a:t>
            </a:r>
            <a:r>
              <a:rPr lang="en-US" dirty="0" err="1"/>
              <a:t>bagus</a:t>
            </a:r>
            <a:endParaRPr lang="en-US" dirty="0"/>
          </a:p>
          <a:p>
            <a:r>
              <a:rPr lang="en-US" dirty="0"/>
              <a:t>Skill gap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generasi</a:t>
            </a:r>
            <a:endParaRPr lang="en-US" dirty="0"/>
          </a:p>
          <a:p>
            <a:r>
              <a:rPr lang="en-US" dirty="0"/>
              <a:t>Manpower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load </a:t>
            </a:r>
            <a:r>
              <a:rPr lang="en-US" dirty="0" err="1"/>
              <a:t>pekerjaan</a:t>
            </a:r>
            <a:endParaRPr lang="en-US" dirty="0"/>
          </a:p>
          <a:p>
            <a:r>
              <a:rPr lang="en-US" dirty="0"/>
              <a:t>Selling skill </a:t>
            </a:r>
            <a:r>
              <a:rPr lang="en-US" dirty="0" err="1"/>
              <a:t>lemah</a:t>
            </a:r>
            <a:endParaRPr lang="en-US" dirty="0"/>
          </a:p>
          <a:p>
            <a:r>
              <a:rPr lang="en-US" dirty="0"/>
              <a:t>Kurang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0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A3CC-58DF-F29A-A522-9292681F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D302-EE17-27A6-840E-F44409E4C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empati</a:t>
            </a:r>
            <a:r>
              <a:rPr lang="en-US" dirty="0"/>
              <a:t> dan customer service oriented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r>
              <a:rPr lang="en-US" dirty="0" err="1"/>
              <a:t>Membuat</a:t>
            </a:r>
            <a:r>
              <a:rPr lang="en-US" dirty="0"/>
              <a:t> Analisa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menyeluruh</a:t>
            </a:r>
            <a:endParaRPr lang="en-US" dirty="0"/>
          </a:p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employee engagement</a:t>
            </a:r>
          </a:p>
          <a:p>
            <a:r>
              <a:rPr lang="en-US" dirty="0" err="1"/>
              <a:t>Memperdalam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menngenai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unit </a:t>
            </a:r>
            <a:r>
              <a:rPr lang="en-US" dirty="0" err="1"/>
              <a:t>bisnis</a:t>
            </a:r>
            <a:endParaRPr lang="en-US" dirty="0"/>
          </a:p>
          <a:p>
            <a:r>
              <a:rPr lang="en-US" dirty="0"/>
              <a:t>Sharing session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mingguan</a:t>
            </a:r>
            <a:r>
              <a:rPr lang="en-US" dirty="0"/>
              <a:t> </a:t>
            </a:r>
            <a:r>
              <a:rPr lang="en-US" dirty="0" err="1"/>
              <a:t>dihadiri</a:t>
            </a:r>
            <a:r>
              <a:rPr lang="en-US" dirty="0"/>
              <a:t> oleh BOD dan </a:t>
            </a:r>
            <a:r>
              <a:rPr lang="en-US" dirty="0" err="1"/>
              <a:t>karyawan</a:t>
            </a:r>
            <a:r>
              <a:rPr lang="en-US" dirty="0"/>
              <a:t> (</a:t>
            </a:r>
            <a:r>
              <a:rPr lang="en-US" dirty="0" err="1"/>
              <a:t>meminimalisir</a:t>
            </a:r>
            <a:r>
              <a:rPr lang="en-US" dirty="0"/>
              <a:t> generation gap </a:t>
            </a:r>
            <a:r>
              <a:rPr lang="en-US" dirty="0" err="1"/>
              <a:t>membangkitkan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)</a:t>
            </a:r>
          </a:p>
          <a:p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SDM </a:t>
            </a:r>
            <a:r>
              <a:rPr lang="en-US" dirty="0" err="1"/>
              <a:t>terbaru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reward and punishment, career path, </a:t>
            </a:r>
            <a:r>
              <a:rPr lang="en-US" dirty="0" err="1"/>
              <a:t>kamus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, dan </a:t>
            </a:r>
            <a:r>
              <a:rPr lang="en-US" dirty="0" err="1"/>
              <a:t>kesejahteraan</a:t>
            </a:r>
            <a:r>
              <a:rPr lang="en-US" dirty="0"/>
              <a:t> lain yang </a:t>
            </a:r>
            <a:r>
              <a:rPr lang="en-US" dirty="0" err="1"/>
              <a:t>diperlukan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3308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BCB3E-4320-5EE5-F6BA-B90626E9B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Hambatan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FEC97-FDD0-3F8C-68EF-779CB1477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“masa </a:t>
            </a:r>
            <a:r>
              <a:rPr lang="en-US" dirty="0" err="1"/>
              <a:t>bodo</a:t>
            </a:r>
            <a:r>
              <a:rPr lang="en-US" dirty="0"/>
              <a:t>”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 pada </a:t>
            </a:r>
            <a:r>
              <a:rPr lang="en-US" dirty="0" err="1"/>
              <a:t>perusahaan</a:t>
            </a:r>
            <a:endParaRPr lang="en-US" dirty="0"/>
          </a:p>
          <a:p>
            <a:r>
              <a:rPr lang="en-US" dirty="0"/>
              <a:t>Kurang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antusiasnya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senior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mensukseskan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pensiun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81610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ANALISA MASALAH PT RITEL ENERGI</vt:lpstr>
      <vt:lpstr>Masalah yang dihadapi</vt:lpstr>
      <vt:lpstr>Rencana Aksi</vt:lpstr>
      <vt:lpstr>Hambatan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MASALAH PT RITEL ENERGI</dc:title>
  <dc:creator>Muhammad Luthfi</dc:creator>
  <cp:lastModifiedBy>Muhammad Luthfi</cp:lastModifiedBy>
  <cp:revision>1</cp:revision>
  <dcterms:created xsi:type="dcterms:W3CDTF">2022-06-06T05:24:07Z</dcterms:created>
  <dcterms:modified xsi:type="dcterms:W3CDTF">2022-06-06T05:25:33Z</dcterms:modified>
</cp:coreProperties>
</file>