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07"/>
    <p:restoredTop sz="96281"/>
  </p:normalViewPr>
  <p:slideViewPr>
    <p:cSldViewPr snapToGrid="0">
      <p:cViewPr varScale="1">
        <p:scale>
          <a:sx n="124" d="100"/>
          <a:sy n="124" d="100"/>
        </p:scale>
        <p:origin x="3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81BA-CF71-1D8A-9D96-DC71B9FD2B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A2E971-099D-D0DB-8887-199B54DC7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94756-7602-12D5-B908-5A244F09F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B27D5-786F-7BE8-960A-4FD080114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B0ACF-E7AD-3F02-25DB-3BBB0581D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18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0C29-06D2-B4CF-5E05-5400EE8B1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3B3C15-F9AD-926D-A123-6F4873D41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9D8F7-353B-FF6D-9B9A-4AF908FD4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D03AA-11B4-5083-1A92-940217193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79AFA-A1D9-4B13-A0C9-663ACE36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63A921-A3BF-5FDB-4328-9F9104CE24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944FF-7335-2D67-8460-F11D92982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C8E2F-A1A2-D2F0-3DB8-0777D1D4A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2F459-3557-8D85-27E6-B3A72DD36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012C5-0BEF-0C97-44E4-5F0F3B79A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6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72176-F131-1461-5001-A8010344E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EBE2C-7898-CCBA-B855-38E730253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449DF-D40D-F366-2D67-4E8F09CAC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F8029-8F2D-98B2-908A-13581C5D7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43FFB-084A-9715-1851-F39F1F254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5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2415F-537E-0B99-D314-BBAE9721D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10418-E8F1-8137-0141-F5D612C51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B840E-7BC3-E2F5-CE12-43C686D76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CB79F-2D8A-6F25-831C-FEEF1135F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3859A-B756-253D-2EEF-F938204D8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3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864A-5386-73B9-9BA9-969B1C8B5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E4CD5-62D1-741F-E4EE-AC90A1921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59B7A6-7DA8-7256-5460-B1619612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589596-5A0E-A2DB-20D4-536551D0B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7/22/24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A420C-DF94-8E60-66D7-09617939F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79C93-30DF-C82C-9233-0AC989D2B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2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76D98-D884-953B-6990-1FA78D259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56F66-4505-0FC0-1A78-BD63D45B8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047C49-4E7B-19F6-822D-CB942A5F1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279FBF-3794-861F-A0A0-3228BD095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F266EC-C3A8-9B29-5AE8-D846272481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F6BB1-727E-95CC-AF05-7D236AA7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7/22/24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C39B5E-F167-AAAF-AE3E-E19699568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C042FF-A52C-B9B5-47D2-BAF2184FD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11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98D02-CF3D-6AE5-11CD-634DCE00B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DDFF6A-F013-10EA-E878-A8DF4536B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7/22/24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D087F9-737D-AAD7-3F64-2FA516496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FEE145-97B0-A22E-97C9-A642B0FFD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4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DF2D37-4BC3-2E0E-EA6B-83B3B664F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7/22/24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4C4D4-92DC-BE1E-41D4-BFB45E104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65CAE-329F-78CA-E3DA-824A825F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08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EDD7A-C54B-05FD-12D1-745D2CEC3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79D1C-3FBA-94DE-6738-430649D99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0ABF36-CA58-A806-6FA2-4163DB2AED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4B1D4-C8DA-DCAB-15D2-936CA3D1C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7/22/24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012D3-429D-B7B4-279F-4CFAD83EB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FBED1-D8F8-CDAD-E8A5-F7376246C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FE79C-55E7-4972-5FC2-221D14D31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B3672-B553-FFF8-8C23-DA893B446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C06F4-539C-A633-1FC4-631B0CC9C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09E8D-A3B9-97C0-E4E7-DC23DC0AF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7/22/24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8979EC-048B-879C-DF65-8D8442963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76421-7B8C-E41C-4D24-4D7EE8F30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7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EFF160-F08E-D84F-188A-D65BCA56E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B6E981-748B-DF6A-666F-BA75B1C1B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BDA04-726A-F774-DB1B-69126D3771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6AE5-18E5-3C47-B652-6F6E2D596F70}" type="datetimeFigureOut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ACA0A-4A1F-7E18-762A-DB22464078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EE2C8-7ECD-9479-3F83-F32E01BCEC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7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4A03B04-4660-DD8D-B17F-BFE310BF546D}"/>
              </a:ext>
            </a:extLst>
          </p:cNvPr>
          <p:cNvSpPr txBox="1"/>
          <p:nvPr/>
        </p:nvSpPr>
        <p:spPr>
          <a:xfrm>
            <a:off x="262534" y="1999352"/>
            <a:ext cx="3575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Identifikasi</a:t>
            </a:r>
            <a:r>
              <a:rPr lang="en-US" b="1" dirty="0"/>
              <a:t> </a:t>
            </a:r>
            <a:r>
              <a:rPr lang="en-US" b="1" dirty="0" err="1"/>
              <a:t>Masalah</a:t>
            </a:r>
            <a:r>
              <a:rPr lang="en-US" b="1" dirty="0"/>
              <a:t> PT. </a:t>
            </a:r>
            <a:r>
              <a:rPr lang="en-US" b="1" dirty="0" err="1"/>
              <a:t>Ritel</a:t>
            </a:r>
            <a:r>
              <a:rPr lang="en-US" b="1" dirty="0"/>
              <a:t> </a:t>
            </a:r>
            <a:r>
              <a:rPr lang="en-US" b="1" dirty="0" err="1"/>
              <a:t>Energi</a:t>
            </a:r>
            <a:endParaRPr lang="en-US" b="1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3B181C-4F80-66DE-61A5-5195E016E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076500"/>
              </p:ext>
            </p:extLst>
          </p:nvPr>
        </p:nvGraphicFramePr>
        <p:xfrm>
          <a:off x="355002" y="2418844"/>
          <a:ext cx="11051066" cy="39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7207">
                  <a:extLst>
                    <a:ext uri="{9D8B030D-6E8A-4147-A177-3AD203B41FA5}">
                      <a16:colId xmlns:a16="http://schemas.microsoft.com/office/drawing/2014/main" val="2032773779"/>
                    </a:ext>
                  </a:extLst>
                </a:gridCol>
                <a:gridCol w="10133859">
                  <a:extLst>
                    <a:ext uri="{9D8B030D-6E8A-4147-A177-3AD203B41FA5}">
                      <a16:colId xmlns:a16="http://schemas.microsoft.com/office/drawing/2014/main" val="3884275495"/>
                    </a:ext>
                  </a:extLst>
                </a:gridCol>
              </a:tblGrid>
              <a:tr h="4520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Identifikasi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Masalah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5154736"/>
                  </a:ext>
                </a:extLst>
              </a:tr>
              <a:tr h="4520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ID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Kurang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adaptif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terhadap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kondisi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covid,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kurang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inovatif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lemahnya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spirit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perubahan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juga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kurangnya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kompetensi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762992"/>
                  </a:ext>
                </a:extLst>
              </a:tr>
              <a:tr h="4520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Aspek</a:t>
                      </a:r>
                      <a:r>
                        <a:rPr lang="en-ID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kesejahteraan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Kompensasi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Insentif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kurang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Hal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menyebabkan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kurangnya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motivasi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kepuasan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3532537"/>
                  </a:ext>
                </a:extLst>
              </a:tr>
              <a:tr h="4520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Aspek</a:t>
                      </a:r>
                      <a:r>
                        <a:rPr lang="en-ID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Personalia: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terlalu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banyak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produktif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adanya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karir</a:t>
                      </a:r>
                      <a:r>
                        <a:rPr lang="en-ID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plan 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jelas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sehingga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terjadi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justru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keluar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5651149"/>
                  </a:ext>
                </a:extLst>
              </a:tr>
              <a:tr h="4520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Keterampilan</a:t>
                      </a:r>
                      <a:r>
                        <a:rPr lang="en-ID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skill </a:t>
                      </a:r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Terdapat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kesenjangan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keterampilan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cukup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besar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memberikan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implikasi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negatif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terhadap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operasional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juga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lemah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menjual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sedangkan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perusahaan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lain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memiliki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strategi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penjualan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agresif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9397977"/>
                  </a:ext>
                </a:extLst>
              </a:tr>
              <a:tr h="4520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Kepuasan</a:t>
                      </a:r>
                      <a:r>
                        <a:rPr lang="en-ID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pelanggan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Meskipun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mutu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konstruksi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bagus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namun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sering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terjadi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keterlambatan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delivery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karena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kurangnya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Biaya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juga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sering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melebihi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anggaran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4315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708561A-DAEC-6654-8A12-E419E920176C}"/>
              </a:ext>
            </a:extLst>
          </p:cNvPr>
          <p:cNvSpPr txBox="1"/>
          <p:nvPr/>
        </p:nvSpPr>
        <p:spPr>
          <a:xfrm>
            <a:off x="355002" y="716293"/>
            <a:ext cx="5642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Issue : PT. </a:t>
            </a:r>
            <a:r>
              <a:rPr lang="en-US" dirty="0" err="1"/>
              <a:t>Ritel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di </a:t>
            </a:r>
            <a:r>
              <a:rPr lang="en-US" dirty="0" err="1"/>
              <a:t>tahun</a:t>
            </a:r>
            <a:r>
              <a:rPr lang="en-US" dirty="0"/>
              <a:t> 2020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05506D-08F6-7953-2A88-FCF10D6DD94E}"/>
              </a:ext>
            </a:extLst>
          </p:cNvPr>
          <p:cNvSpPr txBox="1"/>
          <p:nvPr/>
        </p:nvSpPr>
        <p:spPr>
          <a:xfrm>
            <a:off x="355002" y="214920"/>
            <a:ext cx="2705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PT. </a:t>
            </a:r>
            <a:r>
              <a:rPr lang="en-US" sz="3200" b="1" dirty="0" err="1"/>
              <a:t>Ritel</a:t>
            </a:r>
            <a:r>
              <a:rPr lang="en-US" sz="3200" b="1" dirty="0"/>
              <a:t> </a:t>
            </a:r>
            <a:r>
              <a:rPr lang="en-US" sz="3200" b="1" dirty="0" err="1"/>
              <a:t>Energi</a:t>
            </a:r>
            <a:endParaRPr lang="en-US" sz="32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4A1D3F-EF8F-82E7-A0B6-7168E426B22A}"/>
              </a:ext>
            </a:extLst>
          </p:cNvPr>
          <p:cNvSpPr txBox="1"/>
          <p:nvPr/>
        </p:nvSpPr>
        <p:spPr>
          <a:xfrm>
            <a:off x="262534" y="1084953"/>
            <a:ext cx="11347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Permasalahan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timbul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di PT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Ritel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Energi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terutama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disebabkan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adanya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penurunan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omset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perusahaan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tajam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hingga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50%,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mengakibatkan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munculnya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masalah-masalah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internal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lainnya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Perusahaan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beradaptasi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terhadap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situasi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terjadi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demi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mempertahankan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kelangsungan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ID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erusahaan. </a:t>
            </a:r>
            <a:endParaRPr lang="en-ID" dirty="0">
              <a:effectLst/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422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C05506D-08F6-7953-2A88-FCF10D6DD94E}"/>
              </a:ext>
            </a:extLst>
          </p:cNvPr>
          <p:cNvSpPr txBox="1"/>
          <p:nvPr/>
        </p:nvSpPr>
        <p:spPr>
          <a:xfrm>
            <a:off x="355002" y="214920"/>
            <a:ext cx="2705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PT. </a:t>
            </a:r>
            <a:r>
              <a:rPr lang="en-US" sz="3200" b="1" dirty="0" err="1"/>
              <a:t>Ritel</a:t>
            </a:r>
            <a:r>
              <a:rPr lang="en-US" sz="3200" b="1" dirty="0"/>
              <a:t> </a:t>
            </a:r>
            <a:r>
              <a:rPr lang="en-US" sz="3200" b="1" dirty="0" err="1"/>
              <a:t>Energi</a:t>
            </a:r>
            <a:endParaRPr lang="en-US" sz="3200" b="1" dirty="0"/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7BCCCF28-FDD5-94B7-8CE4-3BD869351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915489"/>
              </p:ext>
            </p:extLst>
          </p:nvPr>
        </p:nvGraphicFramePr>
        <p:xfrm>
          <a:off x="570467" y="1602195"/>
          <a:ext cx="11051066" cy="4938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57">
                  <a:extLst>
                    <a:ext uri="{9D8B030D-6E8A-4147-A177-3AD203B41FA5}">
                      <a16:colId xmlns:a16="http://schemas.microsoft.com/office/drawing/2014/main" val="2032773779"/>
                    </a:ext>
                  </a:extLst>
                </a:gridCol>
                <a:gridCol w="10104609">
                  <a:extLst>
                    <a:ext uri="{9D8B030D-6E8A-4147-A177-3AD203B41FA5}">
                      <a16:colId xmlns:a16="http://schemas.microsoft.com/office/drawing/2014/main" val="3884275495"/>
                    </a:ext>
                  </a:extLst>
                </a:gridCol>
              </a:tblGrid>
              <a:tr h="4380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Rencana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Aksi</a:t>
                      </a:r>
                      <a:r>
                        <a:rPr lang="en-US" dirty="0"/>
                        <a:t> Detail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154736"/>
                  </a:ext>
                </a:extLst>
              </a:tr>
              <a:tr h="7561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Membuat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team task force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terdiri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Kepala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Bagian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membuat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rencana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detail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semua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usaha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mengurangi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usaha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akibat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turunnya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omset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Perusahaan. Jadi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pertama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harus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dilakukan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adalah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mengurangi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pemborosan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774059"/>
                  </a:ext>
                </a:extLst>
              </a:tr>
              <a:tr h="7561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Setiap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harus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Analisa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ulang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kebutuhan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benar-benar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diperlukan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saat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Dari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Analisa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tersebut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ditentukan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perlunya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pengurangan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redundant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menawarkan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pensiun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Juga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menawarkan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peluang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mereka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Reseller Independent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menjual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Retail Energy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103327"/>
                  </a:ext>
                </a:extLst>
              </a:tr>
              <a:tr h="72656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revamp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penggajian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insentif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disesuaikan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KPI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baru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prestasi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949144"/>
                  </a:ext>
                </a:extLst>
              </a:tr>
              <a:tr h="7561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Personalia: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Membuat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karir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plan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jelas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sehingga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termotivasi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berprestasi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semangat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maju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berkembang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509427"/>
                  </a:ext>
                </a:extLst>
              </a:tr>
              <a:tr h="7561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Kepuasan</a:t>
                      </a:r>
                      <a:r>
                        <a:rPr lang="en-ID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pelanggan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kepuasan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pelanggan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dilakukan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pengawasan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ketat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dibagian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back office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laporan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Mempertimbangkan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perlunya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automation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pembuatan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laporan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sehingga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SLA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laporan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bisa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dicapai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52627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2A1C604-8240-4DC0-7115-5076DDE15566}"/>
              </a:ext>
            </a:extLst>
          </p:cNvPr>
          <p:cNvSpPr txBox="1"/>
          <p:nvPr/>
        </p:nvSpPr>
        <p:spPr>
          <a:xfrm>
            <a:off x="570467" y="1083126"/>
            <a:ext cx="1868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Rencana</a:t>
            </a:r>
            <a:r>
              <a:rPr lang="en-US" sz="2400" b="1" dirty="0"/>
              <a:t> </a:t>
            </a:r>
            <a:r>
              <a:rPr lang="en-US" sz="2400" b="1" dirty="0" err="1"/>
              <a:t>Aksi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43527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C05506D-08F6-7953-2A88-FCF10D6DD94E}"/>
              </a:ext>
            </a:extLst>
          </p:cNvPr>
          <p:cNvSpPr txBox="1"/>
          <p:nvPr/>
        </p:nvSpPr>
        <p:spPr>
          <a:xfrm>
            <a:off x="355002" y="214920"/>
            <a:ext cx="2705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PT. </a:t>
            </a:r>
            <a:r>
              <a:rPr lang="en-US" sz="3200" b="1" dirty="0" err="1"/>
              <a:t>Ritel</a:t>
            </a:r>
            <a:r>
              <a:rPr lang="en-US" sz="3200" b="1" dirty="0"/>
              <a:t> </a:t>
            </a:r>
            <a:r>
              <a:rPr lang="en-US" sz="3200" b="1" dirty="0" err="1"/>
              <a:t>Energi</a:t>
            </a:r>
            <a:endParaRPr lang="en-US" sz="3200" b="1" dirty="0"/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7BCCCF28-FDD5-94B7-8CE4-3BD869351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459278"/>
              </p:ext>
            </p:extLst>
          </p:nvPr>
        </p:nvGraphicFramePr>
        <p:xfrm>
          <a:off x="570467" y="1458891"/>
          <a:ext cx="11051066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57">
                  <a:extLst>
                    <a:ext uri="{9D8B030D-6E8A-4147-A177-3AD203B41FA5}">
                      <a16:colId xmlns:a16="http://schemas.microsoft.com/office/drawing/2014/main" val="2032773779"/>
                    </a:ext>
                  </a:extLst>
                </a:gridCol>
                <a:gridCol w="10104609">
                  <a:extLst>
                    <a:ext uri="{9D8B030D-6E8A-4147-A177-3AD203B41FA5}">
                      <a16:colId xmlns:a16="http://schemas.microsoft.com/office/drawing/2014/main" val="38842754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Rencana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Aksi</a:t>
                      </a:r>
                      <a:r>
                        <a:rPr lang="en-US" dirty="0"/>
                        <a:t> Detail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154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Rencana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pengurangan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umum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terjadi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penolakan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terutama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mereka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harus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pension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diatasi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diminimalisasi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dampaknya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tawaran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kompensasi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menarik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Juga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ditawarkan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peluang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Independent Reseller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Perusahaan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memungkinkan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Juga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diadakan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town hall meeting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menjelaskan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situasi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Perusahaan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terkini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transparan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dampaknya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apabila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Tindakan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perbaikan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segera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dilaksanakan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774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Beberapa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memerlukan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tambahan</a:t>
                      </a:r>
                      <a:r>
                        <a:rPr lang="en-US" dirty="0"/>
                        <a:t> cash flow </a:t>
                      </a:r>
                      <a:r>
                        <a:rPr lang="en-US" dirty="0" err="1"/>
                        <a:t>jangka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pendek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misalnya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pesangon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pelatihan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dll</a:t>
                      </a:r>
                      <a:r>
                        <a:rPr lang="en-US" dirty="0"/>
                        <a:t>. </a:t>
                      </a:r>
                      <a:r>
                        <a:rPr lang="en-US" dirty="0" err="1"/>
                        <a:t>Mengingat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perlu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jangka</a:t>
                      </a:r>
                      <a:r>
                        <a:rPr lang="en-US" dirty="0"/>
                        <a:t> Panjang </a:t>
                      </a:r>
                      <a:r>
                        <a:rPr lang="en-US" dirty="0" err="1"/>
                        <a:t>perlu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koordinasi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bagian</a:t>
                      </a:r>
                      <a:r>
                        <a:rPr lang="en-US" dirty="0"/>
                        <a:t> finance agar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berpengaruh</a:t>
                      </a:r>
                      <a:r>
                        <a:rPr lang="en-US" dirty="0"/>
                        <a:t> pada </a:t>
                      </a:r>
                      <a:r>
                        <a:rPr lang="en-US" dirty="0" err="1"/>
                        <a:t>risiko</a:t>
                      </a:r>
                      <a:r>
                        <a:rPr lang="en-US" dirty="0"/>
                        <a:t> cash flow Perusahaan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10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Perubahan</a:t>
                      </a:r>
                      <a:r>
                        <a:rPr lang="en-US" dirty="0"/>
                        <a:t> mental dan spirit </a:t>
                      </a:r>
                      <a:r>
                        <a:rPr lang="en-US" dirty="0" err="1"/>
                        <a:t>karyawan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tercapai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secara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mendadak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perlu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pembinaan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secara</a:t>
                      </a:r>
                      <a:r>
                        <a:rPr lang="en-US" dirty="0"/>
                        <a:t> rutin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bantuan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konsultan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pihaj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ketiga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949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50942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2A1C604-8240-4DC0-7115-5076DDE15566}"/>
              </a:ext>
            </a:extLst>
          </p:cNvPr>
          <p:cNvSpPr txBox="1"/>
          <p:nvPr/>
        </p:nvSpPr>
        <p:spPr>
          <a:xfrm>
            <a:off x="570467" y="944627"/>
            <a:ext cx="241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Hambatan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 </a:t>
            </a:r>
            <a:r>
              <a:rPr lang="en-US" b="1" dirty="0" err="1"/>
              <a:t>Dihadapi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34584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497</Words>
  <Application>Microsoft Macintosh PowerPoint</Application>
  <PresentationFormat>Widescreen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Ressy Citra Resmi</dc:creator>
  <cp:lastModifiedBy>Ade Heidiyani</cp:lastModifiedBy>
  <cp:revision>9</cp:revision>
  <dcterms:created xsi:type="dcterms:W3CDTF">2023-08-15T04:40:27Z</dcterms:created>
  <dcterms:modified xsi:type="dcterms:W3CDTF">2024-07-22T06:58:04Z</dcterms:modified>
</cp:coreProperties>
</file>