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140"/>
    <p:restoredTop sz="94681"/>
  </p:normalViewPr>
  <p:slideViewPr>
    <p:cSldViewPr snapToGrid="0">
      <p:cViewPr>
        <p:scale>
          <a:sx n="57" d="100"/>
          <a:sy n="57" d="100"/>
        </p:scale>
        <p:origin x="472" y="1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B9F78-1A7C-5C12-06C1-53003662BD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F65521-1BD3-B3FD-F557-F4AD8FE195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498A5-7017-72F5-12A7-D28D25792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907B0-CDDB-8B4D-BE77-A322C35B354D}" type="datetimeFigureOut">
              <a:rPr lang="en-US" smtClean="0"/>
              <a:t>8/26/22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B87A0F-71F1-DB28-831C-923377DA6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E990-BE23-9638-DB5A-47E62492E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D329-83C7-4244-A8B2-969330CFB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339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8EB96-1652-6D6B-0790-89C056D15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5D848F-C9FA-0025-250E-01483EACA0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42C93-B402-4124-0E2A-B4E358DB4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907B0-CDDB-8B4D-BE77-A322C35B354D}" type="datetimeFigureOut">
              <a:rPr lang="en-US" smtClean="0"/>
              <a:t>8/26/22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F6F21-CA6C-4D21-078B-5DCAE72F9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A1B49-8348-7207-8B37-F62058916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D329-83C7-4244-A8B2-969330CFB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941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A372A4-5518-022C-4CCE-0531D9459D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F84DBB-7AD4-662E-5C66-52D63F26FC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22A7A1-D1B4-C7CA-4D00-B5FB042A6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907B0-CDDB-8B4D-BE77-A322C35B354D}" type="datetimeFigureOut">
              <a:rPr lang="en-US" smtClean="0"/>
              <a:t>8/26/22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F3236A-4588-9667-DE2D-2041F62F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0A21E0-E47D-127F-B405-7AAF6CEA4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D329-83C7-4244-A8B2-969330CFB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670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5D922-D870-87A4-B47D-763AD5A2B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948C-9EF0-3D71-2140-433C7EF06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C49913-D969-7EA4-BB71-98CF74731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907B0-CDDB-8B4D-BE77-A322C35B354D}" type="datetimeFigureOut">
              <a:rPr lang="en-US" smtClean="0"/>
              <a:t>8/26/22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2CFC4B-6429-981E-A90B-B4552513C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EC4489-B761-C809-3EAD-58CB8FBFB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D329-83C7-4244-A8B2-969330CFB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070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5CEEA-0525-F488-5B91-FE28639BB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66F526-276E-FB75-2818-0CE357407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AE00D-2F76-31F7-1E23-4CA3655B0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907B0-CDDB-8B4D-BE77-A322C35B354D}" type="datetimeFigureOut">
              <a:rPr lang="en-US" smtClean="0"/>
              <a:t>8/26/22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6BE30-2164-55B5-6DB3-9E7EDAAE6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7739F-2ED3-FA99-EF5A-C1EDC6945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D329-83C7-4244-A8B2-969330CFB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218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034C7-873A-29D2-8BC1-54298C932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D5F7D-6D00-9746-F00A-23B4A3A7B3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55EFFF-088C-7158-41EF-C461F2651F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B2D8A2-15A2-0EDE-CC7E-D1B8F78D1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907B0-CDDB-8B4D-BE77-A322C35B354D}" type="datetimeFigureOut">
              <a:rPr lang="en-US" smtClean="0"/>
              <a:t>8/26/22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BA18AA-9D1A-B815-B305-4C723D5D9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4DC5FD-91A5-29AC-13AE-8369AC524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D329-83C7-4244-A8B2-969330CFB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284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80DAE-9128-6196-8021-D26B1FF4A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80DE16-BA09-0D15-C96B-40407C73F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871F18-0966-9F3F-9FC5-460785292E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974D6E-359A-53A0-C6C0-266DDC68CE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AD433E-C044-2E41-B674-D58BBBD7D8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22C150-30AF-7A20-95DD-D421A53D0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907B0-CDDB-8B4D-BE77-A322C35B354D}" type="datetimeFigureOut">
              <a:rPr lang="en-US" smtClean="0"/>
              <a:t>8/26/22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08324D-7698-4F18-9FB9-203E70CA4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242D94-5F01-BF7A-AD57-BF85FE059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D329-83C7-4244-A8B2-969330CFB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07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C7AF9-2CD0-FE34-B6FB-EE0FF18B4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06293E-4406-EFDE-EE64-7457A8E18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907B0-CDDB-8B4D-BE77-A322C35B354D}" type="datetimeFigureOut">
              <a:rPr lang="en-US" smtClean="0"/>
              <a:t>8/26/22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9E8679-E08D-5E15-FE24-6391F4005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AB7780-D3D4-1D9D-FA32-0B9B289F5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D329-83C7-4244-A8B2-969330CFB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525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8FD95F-BFAC-9A54-7F00-35A346D8A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907B0-CDDB-8B4D-BE77-A322C35B354D}" type="datetimeFigureOut">
              <a:rPr lang="en-US" smtClean="0"/>
              <a:t>8/26/22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92C88A-230E-6B2F-D4A7-339462A1A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038FC4-2CC3-898F-1889-AC5F7F28C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D329-83C7-4244-A8B2-969330CFB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62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C7BEC-0B49-1CC0-1F19-B54BEB197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BC75A-1A04-93FB-1B49-9802D864C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1C9C20-6B56-D870-3826-D9C3236722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F68296-72B6-4A3D-B0BF-27EA617D1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907B0-CDDB-8B4D-BE77-A322C35B354D}" type="datetimeFigureOut">
              <a:rPr lang="en-US" smtClean="0"/>
              <a:t>8/26/22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CDDCEF-0790-4114-7622-877995BDA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75E668-7C4D-D6EB-EE57-A526997A1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D329-83C7-4244-A8B2-969330CFB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35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75FDB-221F-B8D5-7D6C-D3F3CE30B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DEC785-5A17-BC02-3DA4-52EC22E6F3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51F850-7353-50E1-F560-E4050BA354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D5930A-9592-7729-5DCE-31BE638DD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907B0-CDDB-8B4D-BE77-A322C35B354D}" type="datetimeFigureOut">
              <a:rPr lang="en-US" smtClean="0"/>
              <a:t>8/26/22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ABC287-E604-3007-8322-E957E1ABC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A2B10-1EE9-AE00-23A9-B5D1BA44F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D329-83C7-4244-A8B2-969330CFB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148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C63D82-DA82-3EEE-0507-0378F9BF0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BC70C-A677-7A1E-2F49-962076EEF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004C79-FD55-5E6E-0181-2AEA378641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907B0-CDDB-8B4D-BE77-A322C35B354D}" type="datetimeFigureOut">
              <a:rPr lang="en-US" smtClean="0"/>
              <a:t>8/26/22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53CA4-3158-D9D4-A954-BD5DD8EB85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1D737B-55E5-92EA-9DC8-6B8A41D0FF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1D329-83C7-4244-A8B2-969330CFB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981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8EB77ED-B782-913D-1E3D-3A8978392B0B}"/>
              </a:ext>
            </a:extLst>
          </p:cNvPr>
          <p:cNvSpPr txBox="1"/>
          <p:nvPr/>
        </p:nvSpPr>
        <p:spPr>
          <a:xfrm>
            <a:off x="188759" y="729898"/>
            <a:ext cx="12215395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Analisa </a:t>
            </a:r>
            <a:r>
              <a:rPr lang="en-US" dirty="0" err="1"/>
              <a:t>Permasalahan</a:t>
            </a: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r>
              <a:rPr lang="en-US" dirty="0" err="1"/>
              <a:t>Permasalahan</a:t>
            </a:r>
            <a:r>
              <a:rPr lang="en-US" dirty="0"/>
              <a:t> yang </a:t>
            </a:r>
            <a:r>
              <a:rPr lang="en-US" dirty="0" err="1"/>
              <a:t>timbul</a:t>
            </a:r>
            <a:r>
              <a:rPr lang="en-US" dirty="0"/>
              <a:t> di PT </a:t>
            </a:r>
            <a:r>
              <a:rPr lang="en-US" dirty="0" err="1"/>
              <a:t>Ritel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omset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/>
              <a:t>tajam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50%,</a:t>
            </a:r>
          </a:p>
          <a:p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munculnya</a:t>
            </a:r>
            <a:r>
              <a:rPr lang="en-US" dirty="0"/>
              <a:t> </a:t>
            </a:r>
            <a:r>
              <a:rPr lang="en-US" dirty="0" err="1"/>
              <a:t>masalah-masalah</a:t>
            </a:r>
            <a:r>
              <a:rPr lang="en-US" dirty="0"/>
              <a:t> internal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Perusahaan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beradaptasi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</a:p>
          <a:p>
            <a:r>
              <a:rPr lang="en-US" dirty="0"/>
              <a:t>yang </a:t>
            </a:r>
            <a:r>
              <a:rPr lang="en-US" dirty="0" err="1"/>
              <a:t>terjadi</a:t>
            </a:r>
            <a:r>
              <a:rPr lang="en-US" dirty="0"/>
              <a:t> demi </a:t>
            </a:r>
            <a:r>
              <a:rPr lang="en-US" dirty="0" err="1"/>
              <a:t>mempertahankan</a:t>
            </a:r>
            <a:r>
              <a:rPr lang="en-US" dirty="0"/>
              <a:t> </a:t>
            </a:r>
            <a:r>
              <a:rPr lang="en-US" dirty="0" err="1"/>
              <a:t>kelangsungan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Masalah</a:t>
            </a:r>
            <a:r>
              <a:rPr lang="en-US" dirty="0"/>
              <a:t> internal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 :</a:t>
            </a:r>
          </a:p>
          <a:p>
            <a:pPr marL="342900" indent="-342900">
              <a:buAutoNum type="alphaUcPeriod"/>
            </a:pP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yang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adaptif</a:t>
            </a:r>
            <a:r>
              <a:rPr lang="en-US" dirty="0"/>
              <a:t>, </a:t>
            </a:r>
            <a:r>
              <a:rPr lang="en-US" dirty="0" err="1"/>
              <a:t>inovatif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lemahnya</a:t>
            </a:r>
            <a:r>
              <a:rPr lang="en-US" dirty="0"/>
              <a:t> spirit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juga </a:t>
            </a:r>
            <a:r>
              <a:rPr lang="en-US" dirty="0" err="1"/>
              <a:t>kurangnnya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endParaRPr lang="en-US" dirty="0"/>
          </a:p>
          <a:p>
            <a:r>
              <a:rPr lang="en-US" dirty="0" err="1"/>
              <a:t>Kompetensi</a:t>
            </a:r>
            <a:endParaRPr lang="en-US" dirty="0"/>
          </a:p>
          <a:p>
            <a:endParaRPr lang="en-US" dirty="0"/>
          </a:p>
          <a:p>
            <a:r>
              <a:rPr lang="en-US" dirty="0"/>
              <a:t>B.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kesejahteraan</a:t>
            </a:r>
            <a:r>
              <a:rPr lang="en-US" dirty="0"/>
              <a:t> </a:t>
            </a:r>
          </a:p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kompensasi</a:t>
            </a:r>
            <a:r>
              <a:rPr lang="en-US" dirty="0"/>
              <a:t> dan </a:t>
            </a:r>
            <a:r>
              <a:rPr lang="en-US" dirty="0" err="1"/>
              <a:t>insentif</a:t>
            </a:r>
            <a:r>
              <a:rPr lang="en-US" dirty="0"/>
              <a:t> yang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prestasi</a:t>
            </a:r>
            <a:endParaRPr lang="en-US" dirty="0"/>
          </a:p>
          <a:p>
            <a:endParaRPr lang="en-US" dirty="0"/>
          </a:p>
          <a:p>
            <a:r>
              <a:rPr lang="en-US" dirty="0"/>
              <a:t>C. </a:t>
            </a:r>
            <a:r>
              <a:rPr lang="en-US" dirty="0" err="1"/>
              <a:t>Aspek</a:t>
            </a:r>
            <a:r>
              <a:rPr lang="en-US" dirty="0"/>
              <a:t> Personalia</a:t>
            </a:r>
          </a:p>
          <a:p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yang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dan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produktif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karir</a:t>
            </a:r>
            <a:r>
              <a:rPr lang="en-US" dirty="0"/>
              <a:t> plan yang </a:t>
            </a:r>
            <a:r>
              <a:rPr lang="en-US" dirty="0" err="1"/>
              <a:t>jelas</a:t>
            </a:r>
            <a:r>
              <a:rPr lang="en-US" dirty="0"/>
              <a:t> 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endParaRPr lang="en-US" dirty="0"/>
          </a:p>
          <a:p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dan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Justru</a:t>
            </a:r>
            <a:r>
              <a:rPr lang="en-US" dirty="0"/>
              <a:t> </a:t>
            </a:r>
            <a:r>
              <a:rPr lang="en-US" dirty="0" err="1"/>
              <a:t>keluar</a:t>
            </a:r>
            <a:r>
              <a:rPr lang="en-US"/>
              <a:t> .</a:t>
            </a:r>
            <a:endParaRPr lang="en-US" dirty="0"/>
          </a:p>
          <a:p>
            <a:r>
              <a:rPr lang="en-US" dirty="0"/>
              <a:t>D.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Kepuasaan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 yang </a:t>
            </a:r>
            <a:r>
              <a:rPr lang="en-US" dirty="0" err="1"/>
              <a:t>walaupun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kekurangan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pengiriman</a:t>
            </a:r>
            <a:endParaRPr lang="en-US" dirty="0"/>
          </a:p>
          <a:p>
            <a:r>
              <a:rPr lang="en-US" dirty="0" err="1"/>
              <a:t>Laporan</a:t>
            </a:r>
            <a:r>
              <a:rPr lang="en-US" dirty="0"/>
              <a:t>.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lagi-lagi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oleh </a:t>
            </a:r>
            <a:r>
              <a:rPr lang="en-US" dirty="0" err="1"/>
              <a:t>kurangnya</a:t>
            </a:r>
            <a:r>
              <a:rPr lang="en-US" dirty="0"/>
              <a:t> </a:t>
            </a:r>
            <a:r>
              <a:rPr lang="en-US" dirty="0" err="1"/>
              <a:t>disiplin</a:t>
            </a:r>
            <a:r>
              <a:rPr lang="en-US" dirty="0"/>
              <a:t> 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817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619591-34F9-18AB-829F-10A213411209}"/>
              </a:ext>
            </a:extLst>
          </p:cNvPr>
          <p:cNvSpPr txBox="1"/>
          <p:nvPr/>
        </p:nvSpPr>
        <p:spPr>
          <a:xfrm>
            <a:off x="225482" y="223023"/>
            <a:ext cx="11741035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Aksi</a:t>
            </a:r>
            <a:endParaRPr lang="en-US" dirty="0"/>
          </a:p>
          <a:p>
            <a:endParaRPr lang="en-US" dirty="0"/>
          </a:p>
          <a:p>
            <a:r>
              <a:rPr lang="en-US" dirty="0"/>
              <a:t>A. </a:t>
            </a:r>
            <a:r>
              <a:rPr lang="en-US" dirty="0" err="1"/>
              <a:t>Membuat</a:t>
            </a:r>
            <a:r>
              <a:rPr lang="en-US" dirty="0"/>
              <a:t> team task force yang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detail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mengurangi</a:t>
            </a:r>
            <a:endParaRPr lang="en-US" dirty="0"/>
          </a:p>
          <a:p>
            <a:r>
              <a:rPr lang="en-US" dirty="0"/>
              <a:t>Beban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turunnya</a:t>
            </a:r>
            <a:r>
              <a:rPr lang="en-US" dirty="0"/>
              <a:t> </a:t>
            </a:r>
            <a:r>
              <a:rPr lang="en-US" dirty="0" err="1"/>
              <a:t>omset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 </a:t>
            </a:r>
          </a:p>
          <a:p>
            <a:r>
              <a:rPr lang="en-US" dirty="0"/>
              <a:t>Jadi yang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pemborosan</a:t>
            </a:r>
            <a:endParaRPr lang="en-US" dirty="0"/>
          </a:p>
          <a:p>
            <a:r>
              <a:rPr lang="en-US" dirty="0"/>
              <a:t>Yang </a:t>
            </a:r>
            <a:r>
              <a:rPr lang="en-US" dirty="0" err="1"/>
              <a:t>ada</a:t>
            </a:r>
            <a:r>
              <a:rPr lang="en-US" dirty="0"/>
              <a:t> dan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prestasi</a:t>
            </a:r>
            <a:r>
              <a:rPr lang="en-US" dirty="0"/>
              <a:t> dan </a:t>
            </a:r>
            <a:r>
              <a:rPr lang="en-US" dirty="0" err="1"/>
              <a:t>kinerja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B.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Analisa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yang </a:t>
            </a:r>
            <a:r>
              <a:rPr lang="en-US" dirty="0" err="1"/>
              <a:t>benar-benar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</a:t>
            </a:r>
          </a:p>
          <a:p>
            <a:r>
              <a:rPr lang="en-US" dirty="0"/>
              <a:t>Dari </a:t>
            </a:r>
            <a:r>
              <a:rPr lang="en-US" dirty="0" err="1"/>
              <a:t>hasil</a:t>
            </a:r>
            <a:r>
              <a:rPr lang="en-US" dirty="0"/>
              <a:t> Analisa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perlunya</a:t>
            </a:r>
            <a:r>
              <a:rPr lang="en-US" dirty="0"/>
              <a:t> </a:t>
            </a:r>
            <a:r>
              <a:rPr lang="en-US" dirty="0" err="1"/>
              <a:t>pengurangan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yang redundant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menawarkan</a:t>
            </a:r>
            <a:r>
              <a:rPr lang="en-US" dirty="0"/>
              <a:t> pension </a:t>
            </a:r>
            <a:r>
              <a:rPr lang="en-US" dirty="0" err="1"/>
              <a:t>dini</a:t>
            </a:r>
            <a:r>
              <a:rPr lang="en-US" dirty="0"/>
              <a:t>.</a:t>
            </a:r>
          </a:p>
          <a:p>
            <a:r>
              <a:rPr lang="en-US" dirty="0"/>
              <a:t>Juga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menawarkan</a:t>
            </a:r>
            <a:r>
              <a:rPr lang="en-US" dirty="0"/>
              <a:t> </a:t>
            </a:r>
            <a:r>
              <a:rPr lang="en-US" dirty="0" err="1"/>
              <a:t>peluang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RESELLER INDEPENDENT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menjual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Retail Energy</a:t>
            </a:r>
          </a:p>
          <a:p>
            <a:endParaRPr lang="en-US" dirty="0"/>
          </a:p>
          <a:p>
            <a:r>
              <a:rPr lang="en-US" dirty="0"/>
              <a:t>C. </a:t>
            </a:r>
            <a:r>
              <a:rPr lang="en-US" dirty="0" err="1"/>
              <a:t>Melakukan</a:t>
            </a:r>
            <a:r>
              <a:rPr lang="en-US" dirty="0"/>
              <a:t> revamp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penggajian</a:t>
            </a:r>
            <a:r>
              <a:rPr lang="en-US" dirty="0"/>
              <a:t> dan </a:t>
            </a:r>
            <a:r>
              <a:rPr lang="en-US" dirty="0" err="1"/>
              <a:t>insentif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disesuaikan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KPI </a:t>
            </a:r>
            <a:r>
              <a:rPr lang="en-US" dirty="0" err="1"/>
              <a:t>baru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mendorong</a:t>
            </a:r>
            <a:endParaRPr lang="en-US" dirty="0"/>
          </a:p>
          <a:p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prestasi</a:t>
            </a:r>
            <a:endParaRPr lang="en-US" dirty="0"/>
          </a:p>
          <a:p>
            <a:endParaRPr lang="en-US" dirty="0"/>
          </a:p>
          <a:p>
            <a:r>
              <a:rPr lang="en-US" dirty="0"/>
              <a:t>D. </a:t>
            </a:r>
            <a:r>
              <a:rPr lang="en-US" dirty="0" err="1"/>
              <a:t>Membuat</a:t>
            </a:r>
            <a:r>
              <a:rPr lang="en-US" dirty="0"/>
              <a:t> program </a:t>
            </a:r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kompetensi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level </a:t>
            </a:r>
            <a:r>
              <a:rPr lang="en-US" dirty="0" err="1"/>
              <a:t>karyawan</a:t>
            </a:r>
            <a:endParaRPr lang="en-US" dirty="0"/>
          </a:p>
          <a:p>
            <a:endParaRPr lang="en-US" dirty="0"/>
          </a:p>
          <a:p>
            <a:r>
              <a:rPr lang="en-US" dirty="0"/>
              <a:t>E.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karir</a:t>
            </a:r>
            <a:r>
              <a:rPr lang="en-US" dirty="0"/>
              <a:t> plan yang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termotivasi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berprestasi</a:t>
            </a:r>
            <a:r>
              <a:rPr lang="en-US" dirty="0"/>
              <a:t> dan </a:t>
            </a:r>
            <a:r>
              <a:rPr lang="en-US" dirty="0" err="1"/>
              <a:t>semangat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maju</a:t>
            </a:r>
            <a:r>
              <a:rPr lang="en-US" dirty="0"/>
              <a:t> dan </a:t>
            </a:r>
          </a:p>
          <a:p>
            <a:r>
              <a:rPr lang="en-US" dirty="0" err="1"/>
              <a:t>Berkembang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F.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kepuasaan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ketat</a:t>
            </a:r>
            <a:r>
              <a:rPr lang="en-US" dirty="0"/>
              <a:t> </a:t>
            </a:r>
            <a:r>
              <a:rPr lang="en-US" dirty="0" err="1"/>
              <a:t>dibagian</a:t>
            </a:r>
            <a:r>
              <a:rPr lang="en-US" dirty="0"/>
              <a:t> back office </a:t>
            </a:r>
            <a:r>
              <a:rPr lang="en-US" dirty="0" err="1"/>
              <a:t>laporan</a:t>
            </a:r>
            <a:r>
              <a:rPr lang="en-US" dirty="0"/>
              <a:t>.</a:t>
            </a:r>
          </a:p>
          <a:p>
            <a:r>
              <a:rPr lang="en-US" dirty="0" err="1"/>
              <a:t>Mempertimbangkan</a:t>
            </a:r>
            <a:r>
              <a:rPr lang="en-US" dirty="0"/>
              <a:t> </a:t>
            </a:r>
            <a:r>
              <a:rPr lang="en-US" dirty="0" err="1"/>
              <a:t>perlunya</a:t>
            </a:r>
            <a:r>
              <a:rPr lang="en-US" dirty="0"/>
              <a:t> automation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SLA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dicapai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793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7EB76A6-BD7E-12FE-19AF-210BF5CC833D}"/>
              </a:ext>
            </a:extLst>
          </p:cNvPr>
          <p:cNvSpPr txBox="1"/>
          <p:nvPr/>
        </p:nvSpPr>
        <p:spPr>
          <a:xfrm>
            <a:off x="423746" y="512955"/>
            <a:ext cx="1145121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 </a:t>
            </a:r>
            <a:r>
              <a:rPr lang="en-US" dirty="0" err="1"/>
              <a:t>Hambatan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dihadapi</a:t>
            </a:r>
            <a:r>
              <a:rPr lang="en-US" dirty="0"/>
              <a:t> </a:t>
            </a:r>
          </a:p>
          <a:p>
            <a:endParaRPr lang="en-US" dirty="0"/>
          </a:p>
          <a:p>
            <a:pPr marL="342900" indent="-342900">
              <a:buAutoNum type="alphaUcPeriod"/>
            </a:pP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pengurangan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,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penolakan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yang</a:t>
            </a:r>
          </a:p>
          <a:p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pensiun</a:t>
            </a:r>
            <a:r>
              <a:rPr lang="en-US" dirty="0"/>
              <a:t> </a:t>
            </a:r>
            <a:r>
              <a:rPr lang="en-US" dirty="0" err="1"/>
              <a:t>dini</a:t>
            </a:r>
            <a:r>
              <a:rPr lang="en-US" dirty="0"/>
              <a:t>.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diatasi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diminimalisasi</a:t>
            </a:r>
            <a:r>
              <a:rPr lang="en-US" dirty="0"/>
              <a:t> </a:t>
            </a:r>
            <a:r>
              <a:rPr lang="en-US" dirty="0" err="1"/>
              <a:t>dampaknya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tawaran</a:t>
            </a:r>
            <a:r>
              <a:rPr lang="en-US" dirty="0"/>
              <a:t> </a:t>
            </a:r>
            <a:r>
              <a:rPr lang="en-US" dirty="0" err="1"/>
              <a:t>kompensasi</a:t>
            </a:r>
            <a:r>
              <a:rPr lang="en-US" dirty="0"/>
              <a:t> yang </a:t>
            </a:r>
            <a:r>
              <a:rPr lang="en-US" dirty="0" err="1"/>
              <a:t>menarik</a:t>
            </a:r>
            <a:r>
              <a:rPr lang="en-US" dirty="0"/>
              <a:t>.</a:t>
            </a:r>
          </a:p>
          <a:p>
            <a:r>
              <a:rPr lang="en-US" dirty="0"/>
              <a:t>Juga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ditawarkan</a:t>
            </a:r>
            <a:r>
              <a:rPr lang="en-US" dirty="0"/>
              <a:t> </a:t>
            </a:r>
            <a:r>
              <a:rPr lang="en-US" dirty="0" err="1"/>
              <a:t>peluang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Independent </a:t>
            </a:r>
            <a:r>
              <a:rPr lang="en-US" dirty="0" err="1"/>
              <a:t>Resseller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/>
              <a:t>memungkinkan</a:t>
            </a:r>
            <a:r>
              <a:rPr lang="en-US" dirty="0"/>
              <a:t>. Juga </a:t>
            </a:r>
            <a:r>
              <a:rPr lang="en-US" dirty="0" err="1"/>
              <a:t>perlu</a:t>
            </a:r>
            <a:endParaRPr lang="en-US" dirty="0"/>
          </a:p>
          <a:p>
            <a:r>
              <a:rPr lang="en-US" dirty="0" err="1"/>
              <a:t>Diadakan</a:t>
            </a:r>
            <a:r>
              <a:rPr lang="en-US" dirty="0"/>
              <a:t> town hall meeting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terkini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transparan</a:t>
            </a:r>
            <a:r>
              <a:rPr lang="en-US" dirty="0"/>
              <a:t> dan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mya</a:t>
            </a:r>
            <a:r>
              <a:rPr lang="en-US" dirty="0"/>
              <a:t> </a:t>
            </a:r>
            <a:r>
              <a:rPr lang="en-US" dirty="0" err="1"/>
              <a:t>apabila</a:t>
            </a:r>
            <a:endParaRPr lang="en-US" dirty="0"/>
          </a:p>
          <a:p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perbaikan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segera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B.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tambahan</a:t>
            </a:r>
            <a:r>
              <a:rPr lang="en-US" dirty="0"/>
              <a:t> cash flow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pendek</a:t>
            </a:r>
            <a:r>
              <a:rPr lang="en-US" dirty="0"/>
              <a:t>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pesangon</a:t>
            </a:r>
            <a:r>
              <a:rPr lang="en-US" dirty="0"/>
              <a:t>, </a:t>
            </a:r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/>
              <a:t>dll</a:t>
            </a:r>
            <a:r>
              <a:rPr lang="en-US" dirty="0"/>
              <a:t>.</a:t>
            </a:r>
          </a:p>
          <a:p>
            <a:r>
              <a:rPr lang="en-US" dirty="0" err="1"/>
              <a:t>Mengingat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Panjang,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koordinasi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finance agar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berpengaruh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</a:p>
          <a:p>
            <a:r>
              <a:rPr lang="en-US" dirty="0"/>
              <a:t>Cash flow </a:t>
            </a:r>
            <a:r>
              <a:rPr lang="en-US" dirty="0" err="1"/>
              <a:t>perusahaan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C. </a:t>
            </a:r>
            <a:r>
              <a:rPr lang="en-US" dirty="0" err="1"/>
              <a:t>Perubahan</a:t>
            </a:r>
            <a:r>
              <a:rPr lang="en-US" dirty="0"/>
              <a:t> mental dan spirit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tercapai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mendadak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pembinaan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rutin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</a:p>
          <a:p>
            <a:r>
              <a:rPr lang="en-US" dirty="0" err="1"/>
              <a:t>Bantuan</a:t>
            </a:r>
            <a:r>
              <a:rPr lang="en-US" dirty="0"/>
              <a:t> </a:t>
            </a:r>
            <a:r>
              <a:rPr lang="en-US" dirty="0" err="1"/>
              <a:t>konsultan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ketiga</a:t>
            </a:r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14496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444</Words>
  <Application>Microsoft Macintosh PowerPoint</Application>
  <PresentationFormat>Widescreen</PresentationFormat>
  <Paragraphs>57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Ade Heidiyani</dc:creator>
  <cp:lastModifiedBy>Ade Heidiyani</cp:lastModifiedBy>
  <cp:revision>7</cp:revision>
  <dcterms:created xsi:type="dcterms:W3CDTF">2022-08-26T02:35:26Z</dcterms:created>
  <dcterms:modified xsi:type="dcterms:W3CDTF">2022-08-26T03:37:24Z</dcterms:modified>
</cp:coreProperties>
</file>