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0"/>
    <p:restoredTop sz="94681"/>
  </p:normalViewPr>
  <p:slideViewPr>
    <p:cSldViewPr snapToGrid="0">
      <p:cViewPr>
        <p:scale>
          <a:sx n="57" d="100"/>
          <a:sy n="57" d="100"/>
        </p:scale>
        <p:origin x="47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9F78-1A7C-5C12-06C1-53003662B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65521-1BD3-B3FD-F557-F4AD8FE19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498A5-7017-72F5-12A7-D28D2579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87A0F-71F1-DB28-831C-923377DA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E990-BE23-9638-DB5A-47E62492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EB96-1652-6D6B-0790-89C056D1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848F-C9FA-0025-250E-01483EACA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2C93-B402-4124-0E2A-B4E358DB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F6F21-CA6C-4D21-078B-5DCAE72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A1B49-8348-7207-8B37-F6205891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372A4-5518-022C-4CCE-0531D9459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84DBB-7AD4-662E-5C66-52D63F26F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2A7A1-D1B4-C7CA-4D00-B5FB042A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236A-4588-9667-DE2D-2041F62F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21E0-E47D-127F-B405-7AAF6CEA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D922-D870-87A4-B47D-763AD5A2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948C-9EF0-3D71-2140-433C7EF06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49913-D969-7EA4-BB71-98CF7473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FC4B-6429-981E-A90B-B4552513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C4489-B761-C809-3EAD-58CB8FBFB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CEEA-0525-F488-5B91-FE28639B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6F526-276E-FB75-2818-0CE357407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AE00D-2F76-31F7-1E23-4CA3655B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6BE30-2164-55B5-6DB3-9E7EDAA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7739F-2ED3-FA99-EF5A-C1EDC694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34C7-873A-29D2-8BC1-54298C93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D5F7D-6D00-9746-F00A-23B4A3A7B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5EFFF-088C-7158-41EF-C461F2651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2D8A2-15A2-0EDE-CC7E-D1B8F78D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A18AA-9D1A-B815-B305-4C723D5D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DC5FD-91A5-29AC-13AE-8369AC52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8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0DAE-9128-6196-8021-D26B1FF4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0DE16-BA09-0D15-C96B-40407C73F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71F18-0966-9F3F-9FC5-460785292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74D6E-359A-53A0-C6C0-266DDC68C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D433E-C044-2E41-B674-D58BBBD7D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2C150-30AF-7A20-95DD-D421A53D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8324D-7698-4F18-9FB9-203E70CA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42D94-5F01-BF7A-AD57-BF85FE05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7AF9-2CD0-FE34-B6FB-EE0FF18B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6293E-4406-EFDE-EE64-7457A8E1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E8679-E08D-5E15-FE24-6391F400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B7780-D3D4-1D9D-FA32-0B9B289F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2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FD95F-BFAC-9A54-7F00-35A346D8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2C88A-230E-6B2F-D4A7-339462A1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38FC4-2CC3-898F-1889-AC5F7F28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6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7BEC-0B49-1CC0-1F19-B54BEB19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C75A-1A04-93FB-1B49-9802D864C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C9C20-6B56-D870-3826-D9C323672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68296-72B6-4A3D-B0BF-27EA617D1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DDCEF-0790-4114-7622-877995BD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5E668-7C4D-D6EB-EE57-A526997A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5FDB-221F-B8D5-7D6C-D3F3CE30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EC785-5A17-BC02-3DA4-52EC22E6F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1F850-7353-50E1-F560-E4050BA35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5930A-9592-7729-5DCE-31BE638D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BC287-E604-3007-8322-E957E1A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A2B10-1EE9-AE00-23A9-B5D1BA44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63D82-DA82-3EEE-0507-0378F9BF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C70C-A677-7A1E-2F49-962076EEF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04C79-FD55-5E6E-0181-2AEA37864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07B0-CDDB-8B4D-BE77-A322C35B354D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3CA4-3158-D9D4-A954-BD5DD8EB8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737B-55E5-92EA-9DC8-6B8A41D0F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D329-83C7-4244-A8B2-969330CF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8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EB77ED-B782-913D-1E3D-3A8978392B0B}"/>
              </a:ext>
            </a:extLst>
          </p:cNvPr>
          <p:cNvSpPr txBox="1"/>
          <p:nvPr/>
        </p:nvSpPr>
        <p:spPr>
          <a:xfrm>
            <a:off x="188759" y="729898"/>
            <a:ext cx="1221539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Analisa </a:t>
            </a:r>
            <a:r>
              <a:rPr lang="en-US" dirty="0" err="1"/>
              <a:t>Permasalahan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di 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omset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50%,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internal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Perusahaan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</a:p>
          <a:p>
            <a:r>
              <a:rPr lang="en-US" dirty="0"/>
              <a:t>yang </a:t>
            </a:r>
            <a:r>
              <a:rPr lang="en-US" dirty="0" err="1"/>
              <a:t>terjadi</a:t>
            </a:r>
            <a:r>
              <a:rPr lang="en-US" dirty="0"/>
              <a:t> demi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Masalah</a:t>
            </a:r>
            <a:r>
              <a:rPr lang="en-US" dirty="0"/>
              <a:t> internal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342900" indent="-342900">
              <a:buAutoNum type="alphaUcPeriod"/>
            </a:pP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adaptif</a:t>
            </a:r>
            <a:r>
              <a:rPr lang="en-US" dirty="0"/>
              <a:t>, </a:t>
            </a:r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lemahnya</a:t>
            </a:r>
            <a:r>
              <a:rPr lang="en-US" dirty="0"/>
              <a:t> spirit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juga </a:t>
            </a:r>
            <a:r>
              <a:rPr lang="en-US" dirty="0" err="1"/>
              <a:t>kurangnnya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endParaRPr lang="en-US" dirty="0"/>
          </a:p>
          <a:p>
            <a:r>
              <a:rPr lang="en-US" dirty="0" err="1"/>
              <a:t>Kompetensi</a:t>
            </a:r>
            <a:endParaRPr lang="en-US" dirty="0"/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dan </a:t>
            </a:r>
            <a:r>
              <a:rPr lang="en-US" dirty="0" err="1"/>
              <a:t>insentif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prestasi</a:t>
            </a:r>
            <a:endParaRPr lang="en-US" dirty="0"/>
          </a:p>
          <a:p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Aspek</a:t>
            </a:r>
            <a:r>
              <a:rPr lang="en-US" dirty="0"/>
              <a:t> Personalia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plan yang </a:t>
            </a:r>
            <a:r>
              <a:rPr lang="en-US" dirty="0" err="1"/>
              <a:t>jelas</a:t>
            </a:r>
            <a:r>
              <a:rPr lang="en-US" dirty="0"/>
              <a:t> 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/>
              <a:t> .</a:t>
            </a:r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Kepuasaan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pengiriman</a:t>
            </a:r>
            <a:endParaRPr lang="en-US" dirty="0"/>
          </a:p>
          <a:p>
            <a:r>
              <a:rPr lang="en-US" dirty="0" err="1"/>
              <a:t>Laporan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lagi-lagi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1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619591-34F9-18AB-829F-10A213411209}"/>
              </a:ext>
            </a:extLst>
          </p:cNvPr>
          <p:cNvSpPr txBox="1"/>
          <p:nvPr/>
        </p:nvSpPr>
        <p:spPr>
          <a:xfrm>
            <a:off x="225482" y="223023"/>
            <a:ext cx="1174103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US" dirty="0"/>
          </a:p>
          <a:p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Membuat</a:t>
            </a:r>
            <a:r>
              <a:rPr lang="en-US" dirty="0"/>
              <a:t> team task force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detail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endParaRPr lang="en-US" dirty="0"/>
          </a:p>
          <a:p>
            <a:r>
              <a:rPr lang="en-US" dirty="0"/>
              <a:t>Beban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omset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</a:p>
          <a:p>
            <a:r>
              <a:rPr lang="en-US" dirty="0"/>
              <a:t>Jadi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pemborosan</a:t>
            </a:r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dan </a:t>
            </a:r>
            <a:r>
              <a:rPr lang="en-US" dirty="0" err="1"/>
              <a:t>kinerja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Analisa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r>
              <a:rPr lang="en-US" dirty="0"/>
              <a:t>Dari </a:t>
            </a:r>
            <a:r>
              <a:rPr lang="en-US" dirty="0" err="1"/>
              <a:t>hasil</a:t>
            </a:r>
            <a:r>
              <a:rPr lang="en-US" dirty="0"/>
              <a:t> Analisa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redundant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pension </a:t>
            </a:r>
            <a:r>
              <a:rPr lang="en-US" dirty="0" err="1"/>
              <a:t>dini</a:t>
            </a:r>
            <a:r>
              <a:rPr lang="en-US" dirty="0"/>
              <a:t>.</a:t>
            </a:r>
          </a:p>
          <a:p>
            <a:r>
              <a:rPr lang="en-US" dirty="0"/>
              <a:t>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RESELLER INDEPENDENT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Retail Energy</a:t>
            </a:r>
          </a:p>
          <a:p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Melakukan</a:t>
            </a:r>
            <a:r>
              <a:rPr lang="en-US" dirty="0"/>
              <a:t> revamp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 dan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KPI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mendorong</a:t>
            </a:r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prestasi</a:t>
            </a:r>
            <a:endParaRPr lang="en-US" dirty="0"/>
          </a:p>
          <a:p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level </a:t>
            </a:r>
            <a:r>
              <a:rPr lang="en-US" dirty="0" err="1"/>
              <a:t>karyawan</a:t>
            </a:r>
            <a:endParaRPr lang="en-US" dirty="0"/>
          </a:p>
          <a:p>
            <a:endParaRPr lang="en-US" dirty="0"/>
          </a:p>
          <a:p>
            <a:r>
              <a:rPr lang="en-US" dirty="0"/>
              <a:t>E.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plan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dan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dan </a:t>
            </a:r>
          </a:p>
          <a:p>
            <a:r>
              <a:rPr lang="en-US" dirty="0" err="1"/>
              <a:t>Berkembang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F.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kepuasaan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dibagian</a:t>
            </a:r>
            <a:r>
              <a:rPr lang="en-US" dirty="0"/>
              <a:t> back office </a:t>
            </a:r>
            <a:r>
              <a:rPr lang="en-US" dirty="0" err="1"/>
              <a:t>laporan</a:t>
            </a:r>
            <a:r>
              <a:rPr lang="en-US" dirty="0"/>
              <a:t>.</a:t>
            </a:r>
          </a:p>
          <a:p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automation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SLA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9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EB76A6-BD7E-12FE-19AF-210BF5CC833D}"/>
              </a:ext>
            </a:extLst>
          </p:cNvPr>
          <p:cNvSpPr txBox="1"/>
          <p:nvPr/>
        </p:nvSpPr>
        <p:spPr>
          <a:xfrm>
            <a:off x="423746" y="512955"/>
            <a:ext cx="114512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</a:t>
            </a:r>
          </a:p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diminimalisasi</a:t>
            </a:r>
            <a:r>
              <a:rPr lang="en-US" dirty="0"/>
              <a:t>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tawaran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.</a:t>
            </a:r>
          </a:p>
          <a:p>
            <a:r>
              <a:rPr lang="en-US" dirty="0"/>
              <a:t>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Independent </a:t>
            </a:r>
            <a:r>
              <a:rPr lang="en-US" dirty="0" err="1"/>
              <a:t>Resseller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. Juga </a:t>
            </a:r>
            <a:r>
              <a:rPr lang="en-US" dirty="0" err="1"/>
              <a:t>perlu</a:t>
            </a:r>
            <a:endParaRPr lang="en-US" dirty="0"/>
          </a:p>
          <a:p>
            <a:r>
              <a:rPr lang="en-US" dirty="0" err="1"/>
              <a:t>Diadakan</a:t>
            </a:r>
            <a:r>
              <a:rPr lang="en-US" dirty="0"/>
              <a:t> town hall meeting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transparan</a:t>
            </a:r>
            <a:r>
              <a:rPr lang="en-US" dirty="0"/>
              <a:t> dan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mya</a:t>
            </a:r>
            <a:r>
              <a:rPr lang="en-US" dirty="0"/>
              <a:t> </a:t>
            </a:r>
            <a:r>
              <a:rPr lang="en-US" dirty="0" err="1"/>
              <a:t>apabila</a:t>
            </a:r>
            <a:endParaRPr lang="en-US" dirty="0"/>
          </a:p>
          <a:p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cash flow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pesangon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finance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</a:p>
          <a:p>
            <a:r>
              <a:rPr lang="en-US" dirty="0"/>
              <a:t>Cash flow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Perubahan</a:t>
            </a:r>
            <a:r>
              <a:rPr lang="en-US" dirty="0"/>
              <a:t> mental dan spirit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49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444</Words>
  <Application>Microsoft Macintosh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 Heidiyani</dc:creator>
  <cp:lastModifiedBy>Ade Heidiyani</cp:lastModifiedBy>
  <cp:revision>7</cp:revision>
  <dcterms:created xsi:type="dcterms:W3CDTF">2022-08-26T02:35:26Z</dcterms:created>
  <dcterms:modified xsi:type="dcterms:W3CDTF">2022-08-26T03:37:24Z</dcterms:modified>
</cp:coreProperties>
</file>