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483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593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320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172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439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493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93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48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160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420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630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EB24-7F2B-469D-8854-6E9B487C147C}" type="datetimeFigureOut">
              <a:rPr lang="id-ID" smtClean="0"/>
              <a:t>19/11/2021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D1E71-4B16-4C71-9098-CF15AB12E6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444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3848" y="548680"/>
            <a:ext cx="2088232" cy="72008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Analisa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776864" cy="51125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kerugian </a:t>
            </a:r>
            <a:r>
              <a:rPr lang="id-ID" dirty="0">
                <a:solidFill>
                  <a:schemeClr val="tx1"/>
                </a:solidFill>
              </a:rPr>
              <a:t>laba PT. Ritel </a:t>
            </a:r>
            <a:r>
              <a:rPr lang="id-ID" dirty="0" smtClean="0">
                <a:solidFill>
                  <a:schemeClr val="tx1"/>
                </a:solidFill>
              </a:rPr>
              <a:t>Energi</a:t>
            </a:r>
          </a:p>
          <a:p>
            <a:pPr marL="514350" indent="-514350" algn="l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Beban produksi hulu dan lifting </a:t>
            </a:r>
            <a:r>
              <a:rPr lang="id-ID" dirty="0" smtClean="0">
                <a:solidFill>
                  <a:schemeClr val="tx1"/>
                </a:solidFill>
              </a:rPr>
              <a:t>naik</a:t>
            </a:r>
          </a:p>
          <a:p>
            <a:pPr marL="514350" indent="-514350" algn="l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penurunan permintaan </a:t>
            </a:r>
            <a:r>
              <a:rPr lang="id-ID" dirty="0" smtClean="0">
                <a:solidFill>
                  <a:schemeClr val="tx1"/>
                </a:solidFill>
              </a:rPr>
              <a:t>tajam</a:t>
            </a:r>
          </a:p>
          <a:p>
            <a:pPr marL="514350" indent="-514350" algn="l">
              <a:buAutoNum type="arabicPeriod"/>
            </a:pPr>
            <a:r>
              <a:rPr lang="id-ID" dirty="0">
                <a:solidFill>
                  <a:schemeClr val="tx1"/>
                </a:solidFill>
              </a:rPr>
              <a:t>pandemi </a:t>
            </a:r>
            <a:r>
              <a:rPr lang="id-ID" dirty="0" smtClean="0">
                <a:solidFill>
                  <a:schemeClr val="tx1"/>
                </a:solidFill>
              </a:rPr>
              <a:t>Covid-19</a:t>
            </a:r>
          </a:p>
          <a:p>
            <a:pPr marL="514350" indent="-514350" algn="l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Masih lemahnya budaya adaftif </a:t>
            </a:r>
          </a:p>
          <a:p>
            <a:pPr marL="514350" indent="-514350" algn="l">
              <a:buAutoNum type="arabicPeriod"/>
            </a:pPr>
            <a:r>
              <a:rPr lang="af-ZA" dirty="0">
                <a:solidFill>
                  <a:schemeClr val="tx1"/>
                </a:solidFill>
              </a:rPr>
              <a:t>indikasi mengenai kurangnya fokus </a:t>
            </a:r>
            <a:r>
              <a:rPr lang="af-ZA" dirty="0" smtClean="0">
                <a:solidFill>
                  <a:schemeClr val="tx1"/>
                </a:solidFill>
              </a:rPr>
              <a:t>karyawan</a:t>
            </a:r>
            <a:endParaRPr lang="id-ID" dirty="0" smtClean="0">
              <a:solidFill>
                <a:schemeClr val="tx1"/>
              </a:solidFill>
            </a:endParaRPr>
          </a:p>
          <a:p>
            <a:pPr algn="l"/>
            <a:r>
              <a:rPr lang="id-ID" dirty="0" smtClean="0">
                <a:solidFill>
                  <a:schemeClr val="tx1"/>
                </a:solidFill>
              </a:rPr>
              <a:t>7. Situasi kerja yang kurang mendukung prestasi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3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Rencana 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Restrukturisasi organisasi dari yang semula centralisasi di rubah ke bagian2 yang mempunyai otorisasi masing-masing.</a:t>
            </a:r>
          </a:p>
          <a:p>
            <a:r>
              <a:rPr lang="id-ID" dirty="0" smtClean="0"/>
              <a:t>Digitalisasi terhadap semua kegiatan perusahaan baik dari hulu maupun hilir.</a:t>
            </a:r>
          </a:p>
          <a:p>
            <a:r>
              <a:rPr lang="id-ID" dirty="0" smtClean="0"/>
              <a:t>Pengembangan karir oleh manajemen kepada tenaga kerja melalui pelatihan dan pendidikan baik diluar maupun di dalam negeri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0266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id-ID" dirty="0" smtClean="0"/>
              <a:t>Reward and punishment dilaksanakan sesuai peraturan perusahaan</a:t>
            </a:r>
          </a:p>
          <a:p>
            <a:r>
              <a:rPr lang="id-ID" dirty="0" smtClean="0"/>
              <a:t>Transformasi dan pembenahan regulasi di dalam perusahaan, dan komunikasi dengan pemerintah soal regulasi dari negara.</a:t>
            </a:r>
          </a:p>
          <a:p>
            <a:r>
              <a:rPr lang="id-ID" dirty="0" smtClean="0"/>
              <a:t>Investasi dan kolaborasi dengan perusahaan asing.</a:t>
            </a:r>
          </a:p>
          <a:p>
            <a:r>
              <a:rPr lang="id-ID" dirty="0" smtClean="0"/>
              <a:t>Inovasi terhadap produk baru untuk meningkatkan nilai tambah.</a:t>
            </a:r>
          </a:p>
          <a:p>
            <a:r>
              <a:rPr lang="id-ID" dirty="0" smtClean="0"/>
              <a:t>Efisiensi operasional dan losses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746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Hambatan yang mungkin muncul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Penolakan dari pekerja yang menolak restrukturisasi</a:t>
            </a:r>
          </a:p>
          <a:p>
            <a:r>
              <a:rPr lang="id-ID" dirty="0" smtClean="0"/>
              <a:t>Manajemen yakin wajib menjelaskan kepada bawahannya bahwa jalan yang akan di tempuh dengan restrukturisasi organisasi adalah yang terbaik.</a:t>
            </a:r>
          </a:p>
          <a:p>
            <a:r>
              <a:rPr lang="id-ID" dirty="0" smtClean="0"/>
              <a:t>Kendala tehnologi diselesaikan dengan alih tehnologi baik dari luar maupun dari dalam negeri</a:t>
            </a:r>
          </a:p>
          <a:p>
            <a:r>
              <a:rPr lang="id-ID" dirty="0" smtClean="0"/>
              <a:t>Kendala investasi yang harus dianggarkan</a:t>
            </a:r>
          </a:p>
          <a:p>
            <a:r>
              <a:rPr lang="id-ID" dirty="0" smtClean="0"/>
              <a:t>Kendala SDM yang harus dilakukan pembelajaran dahulu.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10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179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Analisa</vt:lpstr>
      <vt:lpstr>Rencana Aksi</vt:lpstr>
      <vt:lpstr>PowerPoint Presentation</vt:lpstr>
      <vt:lpstr>Hambatan yang mungkin muncul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</dc:title>
  <dc:creator>sigit</dc:creator>
  <cp:lastModifiedBy>sigit</cp:lastModifiedBy>
  <cp:revision>4</cp:revision>
  <dcterms:created xsi:type="dcterms:W3CDTF">2021-11-19T06:31:13Z</dcterms:created>
  <dcterms:modified xsi:type="dcterms:W3CDTF">2021-11-19T06:51:44Z</dcterms:modified>
</cp:coreProperties>
</file>