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4B139-0E2F-42CD-AFEE-91A10E2E2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C7330-8A15-4F0C-A1CF-6613AC4876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9F38C-6252-41B1-B495-15F2F186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0C576-A833-424D-8338-D95C5939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5FEEA-9A72-4926-9DB4-46018C30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2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34B9A-DBFA-42B9-850A-D45F6179F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9C1302-DE27-4FB0-9360-03397E163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44186-A671-4C7E-A2F2-287763D7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599D4-F31B-4958-A479-32B7A8B52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99249-504D-4538-AB79-63C0D0464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0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9E20B7-25B0-450F-9426-2AFFFB8A0D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5A7ED-EE70-4C35-9E11-AE854B690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3FE72-8D8E-4415-88F3-ABDBB27EB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FA03F-2CE7-4E73-B096-FEC1CE70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79941-D4AA-4E31-B932-8F148BE81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9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B2732-F3F0-40BD-AB37-CF9EF6E20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74979-6E00-4559-9A32-6657BE84B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1F579-0D2C-4345-9767-D2B4D79D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9F290-D96B-4F46-8366-696373182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45283-2481-4CC0-B907-D244F3D3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5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F68EB-C30D-4754-838D-762C3673E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7C0AF-FA4A-4F1C-AA8A-E5E3F94DC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229EA-6351-4EC9-AC1A-3820B2D7A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75C13-CF77-4A58-A827-382541A31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8419C-66B6-4A2A-B4AB-F935E1B8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9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8EDE-EED9-448F-AB28-C23A0E3A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95B68-5610-475F-B139-CED6C5542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3CAA2-931D-453A-8A07-4340EF07D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B13DF-E5DE-4F1A-B806-C39BCBE6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464E2-DB2B-4166-B8BC-E028A366D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8A9E6-5049-4CF7-AC26-1483FB73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3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E58A0-A62C-40E2-A6F9-302556019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6E063-5F91-4826-A4BD-724B9766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DE6FA-3C30-4177-9006-3A5293340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A975A-A15B-4866-ADDD-948EAF013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AEBB7E-2C48-4445-9F88-7A94559BC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03A9A2-DC7E-4819-BA45-1C370015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1F2091-7F77-455C-9142-663F61D94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B38A56-087A-44CA-8AC7-616056732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8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8372-35FA-4A6F-B5E2-7766DC427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16323A-BBB7-42F9-98F8-1BC464422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855CC-6B15-41E5-8C59-60B0B365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197FB-5CD9-4DF9-96C0-5AB867C3B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9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14D89C-1582-438F-9D57-E3792756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0A8F1-0CE7-42C5-80B2-8E8D6752A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DD787-B6EE-4146-9376-D869CEB9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2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B76AA-FDE9-41DD-94DA-70B155618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83F83-2C35-4223-86A7-DE1E1BEF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FAAD9-46C9-4171-B221-3C7CA788D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CCABE-546B-4081-8E33-BA6D303B2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43CB8-891B-485F-919C-04344401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3A084-3AE5-4CF4-8356-8DA18D1E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9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BC256-B793-4B93-A9E4-1EC2A16E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6047D5-59DE-4213-8AFF-A809E6E1F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682B1-34CA-463F-91B8-92F26D8AB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E2658-72A8-4447-BEB1-013E6F37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6BE74-ACC2-4654-B520-DDF9F0353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5BCEC-50BB-40AE-B09D-592DED1A4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0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1A354-2322-4736-AA20-1375BD4CA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28C60-049C-4A72-A55E-947850B73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070E9-AA74-4363-B6B2-CFA76AD50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360F-865A-4FFF-B076-2562C9011215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AEF3A-BF1D-4A47-B8C3-68D288A68A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83924-67E8-4ADC-8580-8FC623CB7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255F-93DC-4824-9C33-DD7C70187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1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01E1-07C6-46C1-BEDB-32148FBEE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95459" y="529935"/>
            <a:ext cx="9144000" cy="654922"/>
          </a:xfrm>
        </p:spPr>
        <p:txBody>
          <a:bodyPr>
            <a:normAutofit fontScale="90000"/>
          </a:bodyPr>
          <a:lstStyle/>
          <a:p>
            <a:r>
              <a:rPr lang="af-ZA" sz="2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Analisa permasalahan yang terjadi di dalam PT. Ritel Energi.</a:t>
            </a:r>
            <a:br>
              <a:rPr lang="af-ZA" b="0" i="0" dirty="0">
                <a:solidFill>
                  <a:srgbClr val="212529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E2084-E1E1-4C3B-A8F0-B2914B57D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57396"/>
            <a:ext cx="12192000" cy="2272170"/>
          </a:xfrm>
        </p:spPr>
        <p:txBody>
          <a:bodyPr/>
          <a:lstStyle/>
          <a:p>
            <a:pPr algn="l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,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PT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covid-19 dan trend </a:t>
            </a:r>
            <a:r>
              <a:rPr lang="en-US" dirty="0" err="1"/>
              <a:t>ekonomi</a:t>
            </a:r>
            <a:r>
              <a:rPr lang="en-US" dirty="0"/>
              <a:t> global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. Hal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menyebabkan</a:t>
            </a:r>
            <a:r>
              <a:rPr lang="en-US" dirty="0"/>
              <a:t> PT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mengalama</a:t>
            </a:r>
            <a:r>
              <a:rPr lang="en-US" dirty="0"/>
              <a:t> </a:t>
            </a:r>
            <a:r>
              <a:rPr lang="en-US" dirty="0" err="1"/>
              <a:t>rugi</a:t>
            </a:r>
            <a:r>
              <a:rPr lang="en-US" dirty="0"/>
              <a:t> </a:t>
            </a:r>
            <a:r>
              <a:rPr lang="en-US" dirty="0" err="1"/>
              <a:t>selisih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211,83 </a:t>
            </a:r>
            <a:r>
              <a:rPr lang="en-US" dirty="0" err="1"/>
              <a:t>juta</a:t>
            </a:r>
            <a:r>
              <a:rPr lang="en-US" dirty="0"/>
              <a:t> USD. </a:t>
            </a:r>
            <a:r>
              <a:rPr lang="en-US" dirty="0" err="1"/>
              <a:t>Selain</a:t>
            </a:r>
            <a:r>
              <a:rPr lang="en-US" dirty="0"/>
              <a:t> ha-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PT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juga </a:t>
            </a:r>
            <a:r>
              <a:rPr lang="en-US" dirty="0" err="1"/>
              <a:t>disebabkan</a:t>
            </a:r>
            <a:r>
              <a:rPr lang="en-US" dirty="0"/>
              <a:t> oleh </a:t>
            </a:r>
            <a:r>
              <a:rPr lang="en-US" dirty="0" err="1"/>
              <a:t>aspek-aspek</a:t>
            </a:r>
            <a:r>
              <a:rPr lang="en-US" dirty="0"/>
              <a:t> internal lain yang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Skill-Gap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, dan juga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efektifan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084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D68D-A90D-47F6-9B84-92909E2FF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E53C7-4031-4E1D-9319-494AC4828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59710"/>
            <a:ext cx="12192000" cy="5998290"/>
          </a:xfrm>
        </p:spPr>
        <p:txBody>
          <a:bodyPr/>
          <a:lstStyle/>
          <a:p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,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penumpukan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divisi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inti.</a:t>
            </a:r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bounding </a:t>
            </a:r>
            <a:r>
              <a:rPr lang="en-US" dirty="0" err="1"/>
              <a:t>bagi</a:t>
            </a:r>
            <a:r>
              <a:rPr lang="en-US" dirty="0"/>
              <a:t> para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dan </a:t>
            </a:r>
            <a:r>
              <a:rPr lang="en-US" dirty="0" err="1"/>
              <a:t>tua</a:t>
            </a:r>
            <a:r>
              <a:rPr lang="en-US" dirty="0"/>
              <a:t>.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skill gap yang 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  <a:p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bonus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. Agar </a:t>
            </a:r>
            <a:r>
              <a:rPr lang="en-US" dirty="0" err="1"/>
              <a:t>memacu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.</a:t>
            </a:r>
          </a:p>
          <a:p>
            <a:r>
              <a:rPr lang="en-US" dirty="0" err="1"/>
              <a:t>Mengetatkan</a:t>
            </a:r>
            <a:r>
              <a:rPr lang="en-US" dirty="0"/>
              <a:t> SOP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agar para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patuh</a:t>
            </a:r>
            <a:r>
              <a:rPr lang="en-US" dirty="0"/>
              <a:t> dan </a:t>
            </a:r>
            <a:r>
              <a:rPr lang="en-US" dirty="0" err="1"/>
              <a:t>teratur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4341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437EB-D6E0-44B0-913F-2B96FFB4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US" dirty="0" err="1"/>
              <a:t>Hambatan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4F6AD-EABF-4ACE-858F-1191519A2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1"/>
            <a:ext cx="10515600" cy="4351338"/>
          </a:xfrm>
        </p:spPr>
        <p:txBody>
          <a:bodyPr/>
          <a:lstStyle/>
          <a:p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dan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9571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-apple-system</vt:lpstr>
      <vt:lpstr>Arial</vt:lpstr>
      <vt:lpstr>Calibri</vt:lpstr>
      <vt:lpstr>Calibri Light</vt:lpstr>
      <vt:lpstr>Office Theme</vt:lpstr>
      <vt:lpstr>Analisa permasalahan yang terjadi di dalam PT. Ritel Energi. </vt:lpstr>
      <vt:lpstr>Rencana Aksi</vt:lpstr>
      <vt:lpstr>Hambatan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permasalahan yang terjadi di dalam PT. Ritel Energi. </dc:title>
  <dc:creator>azizshabri2987@gmail.com</dc:creator>
  <cp:lastModifiedBy>azizshabri2987@gmail.com</cp:lastModifiedBy>
  <cp:revision>1</cp:revision>
  <dcterms:created xsi:type="dcterms:W3CDTF">2021-11-13T05:03:48Z</dcterms:created>
  <dcterms:modified xsi:type="dcterms:W3CDTF">2021-11-13T05:03:57Z</dcterms:modified>
</cp:coreProperties>
</file>