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6" r:id="rId2"/>
    <p:sldId id="269" r:id="rId3"/>
    <p:sldId id="338" r:id="rId4"/>
    <p:sldId id="334" r:id="rId5"/>
    <p:sldId id="339" r:id="rId6"/>
    <p:sldId id="340" r:id="rId7"/>
    <p:sldId id="341" r:id="rId8"/>
    <p:sldId id="342" r:id="rId9"/>
    <p:sldId id="268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F9C"/>
    <a:srgbClr val="C5A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 autoAdjust="0"/>
    <p:restoredTop sz="94434" autoAdjust="0"/>
  </p:normalViewPr>
  <p:slideViewPr>
    <p:cSldViewPr snapToGrid="0">
      <p:cViewPr>
        <p:scale>
          <a:sx n="66" d="100"/>
          <a:sy n="66" d="100"/>
        </p:scale>
        <p:origin x="79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32F146-E82E-4143-814F-3C6D948771C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9689DE-5EE1-40E8-899D-D624C6FDE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19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2CC195-1C41-4190-A8D8-F990AB73F63C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ADF4B2F-2574-4185-BC69-A0540E834C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0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9789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9789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04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3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1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7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5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5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02811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9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6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4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6680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980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6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438" y="6176963"/>
            <a:ext cx="4797562" cy="67665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40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16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6769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13F6-10F0-47C1-B349-4FA8BDE0055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567690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56769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DCC44-BEF3-4EF7-BA20-30C57EC62E7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059" y="474663"/>
            <a:ext cx="163611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457498" y="2497973"/>
            <a:ext cx="9144000" cy="83326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Ritel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Energi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617184" y="3448253"/>
            <a:ext cx="10817628" cy="1655762"/>
          </a:xfrm>
        </p:spPr>
        <p:txBody>
          <a:bodyPr/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Analisis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F6C93D9-50DA-45B4-EDED-A2B9FBEA06CA}"/>
              </a:ext>
            </a:extLst>
          </p:cNvPr>
          <p:cNvSpPr txBox="1">
            <a:spLocks/>
          </p:cNvSpPr>
          <p:nvPr/>
        </p:nvSpPr>
        <p:spPr>
          <a:xfrm>
            <a:off x="-1978939" y="6218725"/>
            <a:ext cx="6872874" cy="480459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Jakarta, 30 Mei 2022,</a:t>
            </a:r>
          </a:p>
          <a:p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Dyah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Ayu Agita Sari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6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2856" y="829322"/>
            <a:ext cx="9993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Deskripsi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Perusahaan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352856" y="1588938"/>
            <a:ext cx="11354338" cy="4836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PT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Ritel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Energi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adalah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Perusahaan yang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menyediakan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energi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dan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mengembangkan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energi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baru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dan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terbarukan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khusus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PT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Ritel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Energi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bergerak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pada </a:t>
            </a:r>
            <a:r>
              <a:rPr lang="en-US" sz="22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sz="22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dibidang</a:t>
            </a:r>
            <a:r>
              <a:rPr lang="en-US" sz="22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ritel</a:t>
            </a:r>
            <a:r>
              <a:rPr lang="en-US" sz="22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khususnya</a:t>
            </a:r>
            <a:r>
              <a:rPr lang="en-US" sz="22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penyaluran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bakar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pemasaran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produk-produk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bakar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dan non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bakar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63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52856" y="829322"/>
            <a:ext cx="9993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Latar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Belakang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352856" y="1290987"/>
            <a:ext cx="11354338" cy="4836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Penurunan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kerugian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laba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bersih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2020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pandemic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Covid-19,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dikarenakan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pendapatan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berkurang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penjualan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minyak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negeri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minyak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mentah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gas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bumi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panas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bumi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produksi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minyak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mengalami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penurunan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permintaan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Menyebabkan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dampak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besar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atau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kerugian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pada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Laporan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Keuangan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PT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Ritel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Energi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Kondisi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internal Perusahaan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turut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mengalami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penurunan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yaitu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kurangnya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fokus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karyawan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bekerja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, moral dan juga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semangat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kerja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itchFamily="18" charset="0"/>
              </a:rPr>
              <a:t>karyawan</a:t>
            </a:r>
            <a:r>
              <a:rPr lang="en-US" sz="2200" dirty="0">
                <a:latin typeface="Times New Roman" panose="02020603050405020304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kompentensi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memilih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mengundurkan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berpindah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Perusahaan competitor.</a:t>
            </a:r>
          </a:p>
        </p:txBody>
      </p:sp>
    </p:spTree>
    <p:extLst>
      <p:ext uri="{BB962C8B-B14F-4D97-AF65-F5344CB8AC3E}">
        <p14:creationId xmlns:p14="http://schemas.microsoft.com/office/powerpoint/2010/main" val="531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352856" y="1282563"/>
            <a:ext cx="11354338" cy="4836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pada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Laporan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Perusahaan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dikarenakan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disebabkan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oleh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Kecenderungan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lemahnya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adaptif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semangat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berinovasi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kesenjangan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(skill gap)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old generation employees dan new and young generation employees;</a:t>
            </a: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Ketidakjelasan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prospek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karier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ataupun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karier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salah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penyebab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banyaknya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memilih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mengundurkan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berpindah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pada Perusahaan competitor.</a:t>
            </a: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2856" y="829322"/>
            <a:ext cx="9993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Analisa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24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352856" y="1282563"/>
            <a:ext cx="11354338" cy="4836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pada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Laporan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Perusahaan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dikarenakan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disebabkan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oleh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inovasi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(Retouch customer)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pemaparan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customer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mapun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>
                <a:latin typeface="Times New Roman" pitchFamily="18" charset="0"/>
                <a:cs typeface="Times New Roman" pitchFamily="18" charset="0"/>
              </a:rPr>
              <a:t>existing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kulitias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Ritel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Energi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agresif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Pemberian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reward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kontribusi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sebulan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2856" y="829322"/>
            <a:ext cx="9993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Pembahasan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Usulan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Penyelesaian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73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352856" y="1282563"/>
            <a:ext cx="11354338" cy="4836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….</a:t>
            </a: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Kecenderungan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lemahnya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adaptif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semangat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berinovasi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rasa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team building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sharing oleh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jenjang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karier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dan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reward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berprestasi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Pencantuman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“employee of the month”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berprestasi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pada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kantor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SPBU, dan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pemberian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reward;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CB2AA2-AF95-B47C-6776-9523F8F86E73}"/>
              </a:ext>
            </a:extLst>
          </p:cNvPr>
          <p:cNvSpPr/>
          <p:nvPr/>
        </p:nvSpPr>
        <p:spPr>
          <a:xfrm>
            <a:off x="352856" y="829322"/>
            <a:ext cx="9993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Pembahasan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Usulan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Penyelesaian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3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352856" y="1282563"/>
            <a:ext cx="11354338" cy="4836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kesenjangan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(skill gap)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old generation employees dan new and young generation employees;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pembaharuan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pada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Perusahaan;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Diadakan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perlombaan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reward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inovasi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sejalan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visi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Diadakan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sharing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knowledge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Diskusi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melibatkan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old generation dan new and young generation employees;</a:t>
            </a:r>
          </a:p>
          <a:p>
            <a:pPr marL="0" lvl="2" algn="just">
              <a:lnSpc>
                <a:spcPct val="150000"/>
              </a:lnSpc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A4AF7A-25E2-16CA-F8B0-0A4753101D29}"/>
              </a:ext>
            </a:extLst>
          </p:cNvPr>
          <p:cNvSpPr/>
          <p:nvPr/>
        </p:nvSpPr>
        <p:spPr>
          <a:xfrm>
            <a:off x="352856" y="829322"/>
            <a:ext cx="9993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Pembahasan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Usulan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Penyelesaian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76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352856" y="1282563"/>
            <a:ext cx="11354338" cy="4836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marL="457200" lvl="2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marL="457200" lvl="2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Ketidakjelasan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prospek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karier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ataupun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karier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salah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penyebab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banyaknya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memilih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mengundurkan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berpindah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pada Perusahaan competitor.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Perusahaan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pembaharuan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Penjabaran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karier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berserta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reward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diterima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Pembekalan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memungkinkan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pengatahuan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ditempatkan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pada unit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lain.</a:t>
            </a: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457200" lvl="2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D619D-4FE0-EA49-78A3-92061522C5E9}"/>
              </a:ext>
            </a:extLst>
          </p:cNvPr>
          <p:cNvSpPr/>
          <p:nvPr/>
        </p:nvSpPr>
        <p:spPr>
          <a:xfrm>
            <a:off x="352856" y="829322"/>
            <a:ext cx="99934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Pembahasan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Usulan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Penyelesaian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814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266" y="2744278"/>
            <a:ext cx="3566813" cy="1325563"/>
          </a:xfrm>
        </p:spPr>
        <p:txBody>
          <a:bodyPr/>
          <a:lstStyle/>
          <a:p>
            <a:r>
              <a:rPr lang="id-ID" dirty="0"/>
              <a:t>TERIMA KASIH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-9212" y="3407060"/>
            <a:ext cx="12214195" cy="0"/>
            <a:chOff x="-6209992" y="0"/>
            <a:chExt cx="12214195" cy="0"/>
          </a:xfrm>
        </p:grpSpPr>
        <p:cxnSp>
          <p:nvCxnSpPr>
            <p:cNvPr id="4" name="Line 3"/>
            <p:cNvCxnSpPr/>
            <p:nvPr/>
          </p:nvCxnSpPr>
          <p:spPr bwMode="auto">
            <a:xfrm>
              <a:off x="-6209992" y="0"/>
              <a:ext cx="3980822" cy="0"/>
            </a:xfrm>
            <a:prstGeom prst="line">
              <a:avLst/>
            </a:prstGeom>
            <a:noFill/>
            <a:ln w="38100">
              <a:solidFill>
                <a:srgbClr val="155F9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Line 3"/>
            <p:cNvCxnSpPr/>
            <p:nvPr/>
          </p:nvCxnSpPr>
          <p:spPr bwMode="auto">
            <a:xfrm>
              <a:off x="1625299" y="0"/>
              <a:ext cx="4378904" cy="0"/>
            </a:xfrm>
            <a:prstGeom prst="line">
              <a:avLst/>
            </a:prstGeom>
            <a:noFill/>
            <a:ln w="38100">
              <a:solidFill>
                <a:srgbClr val="EEC61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46075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524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PT Ritel Energi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Taspen Life</dc:creator>
  <cp:lastModifiedBy>User</cp:lastModifiedBy>
  <cp:revision>309</cp:revision>
  <cp:lastPrinted>2020-10-08T02:33:24Z</cp:lastPrinted>
  <dcterms:created xsi:type="dcterms:W3CDTF">2020-03-11T01:19:55Z</dcterms:created>
  <dcterms:modified xsi:type="dcterms:W3CDTF">2022-05-30T03:59:10Z</dcterms:modified>
</cp:coreProperties>
</file>