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79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5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2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8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59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8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3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1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8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9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5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C8F997C-ABFB-4359-B3BA-53C4FDAD49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EC5EF7-5843-4C69-AD37-5C8C168E28F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5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dirty="0" err="1" smtClean="0"/>
              <a:t>Ritel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Proyek</a:t>
            </a:r>
            <a:r>
              <a:rPr lang="en-US" dirty="0"/>
              <a:t> </a:t>
            </a:r>
            <a:r>
              <a:rPr lang="af-ZA" dirty="0" smtClean="0"/>
              <a:t>Penyempurnaan </a:t>
            </a:r>
            <a:r>
              <a:rPr lang="af-ZA" dirty="0"/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5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</a:t>
            </a:r>
            <a:r>
              <a:rPr lang="en-US" dirty="0" err="1" smtClean="0"/>
              <a:t>andemi</a:t>
            </a:r>
            <a:r>
              <a:rPr lang="en-US" dirty="0" smtClean="0"/>
              <a:t> </a:t>
            </a:r>
            <a:r>
              <a:rPr lang="en-US" dirty="0"/>
              <a:t>Covid-19</a:t>
            </a:r>
            <a:r>
              <a:rPr lang="en-US" dirty="0" smtClean="0"/>
              <a:t>PT Retail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drastis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2019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2020 </a:t>
            </a:r>
            <a:r>
              <a:rPr lang="en-US" dirty="0" err="1" smtClean="0"/>
              <a:t>sebesar</a:t>
            </a:r>
            <a:r>
              <a:rPr lang="en-US" dirty="0" smtClean="0"/>
              <a:t> 107,96 USD </a:t>
            </a:r>
            <a:r>
              <a:rPr lang="en-US" dirty="0" err="1" smtClean="0"/>
              <a:t>Miliar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punggung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persatu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ditempat</a:t>
            </a:r>
            <a:r>
              <a:rPr lang="en-US" dirty="0"/>
              <a:t> lain,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pindah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pesaing</a:t>
            </a:r>
            <a:r>
              <a:rPr lang="en-US" dirty="0"/>
              <a:t>.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moral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dramatis.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680" y="2523914"/>
            <a:ext cx="620077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431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Rencana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Transformasi</a:t>
            </a:r>
            <a:r>
              <a:rPr lang="en-US" dirty="0" smtClean="0"/>
              <a:t> Perusahaan</a:t>
            </a:r>
          </a:p>
          <a:p>
            <a:pPr marL="0" indent="0">
              <a:buNone/>
            </a:pPr>
            <a:r>
              <a:rPr lang="en-US" dirty="0" smtClean="0"/>
              <a:t>Proses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pondasi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tataran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(people).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 smtClean="0"/>
              <a:t>kolaborasi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kreativitas</a:t>
            </a:r>
            <a:r>
              <a:rPr lang="en-US" dirty="0" smtClean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 smtClean="0"/>
              <a:t>.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Menempatkan</a:t>
            </a:r>
            <a:r>
              <a:rPr lang="en-US" dirty="0" smtClean="0"/>
              <a:t> orang yang </a:t>
            </a:r>
            <a:r>
              <a:rPr lang="en-US" dirty="0" err="1" smtClean="0"/>
              <a:t>tepat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Adaptif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berinovasi</a:t>
            </a:r>
            <a:r>
              <a:rPr lang="en-US" dirty="0" smtClean="0"/>
              <a:t> di masa </a:t>
            </a:r>
            <a:r>
              <a:rPr lang="en-US" dirty="0" err="1" smtClean="0"/>
              <a:t>depan</a:t>
            </a:r>
            <a:r>
              <a:rPr lang="en-U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Mengkaji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reward </a:t>
            </a:r>
            <a:r>
              <a:rPr lang="en-US" dirty="0" err="1" smtClean="0"/>
              <a:t>dan</a:t>
            </a:r>
            <a:r>
              <a:rPr lang="en-US" dirty="0" smtClean="0"/>
              <a:t> punishment </a:t>
            </a:r>
            <a:r>
              <a:rPr lang="en-US" dirty="0" err="1" smtClean="0"/>
              <a:t>untuk</a:t>
            </a:r>
            <a:r>
              <a:rPr lang="en-US" dirty="0" smtClean="0"/>
              <a:t> para </a:t>
            </a:r>
            <a:r>
              <a:rPr lang="en-US" dirty="0" err="1" smtClean="0"/>
              <a:t>pekerja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79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Hambatan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Pandemi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berakhirnya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setuju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berakibat</a:t>
            </a:r>
            <a:r>
              <a:rPr lang="en-US" dirty="0" smtClean="0"/>
              <a:t> </a:t>
            </a:r>
            <a:r>
              <a:rPr lang="en-US" dirty="0" err="1" smtClean="0"/>
              <a:t>pemogokan</a:t>
            </a:r>
            <a:r>
              <a:rPr lang="en-US" smtClean="0"/>
              <a:t>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011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166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PT Ritel Energi</vt:lpstr>
      <vt:lpstr>Latar Belakang Masalah</vt:lpstr>
      <vt:lpstr>Rencana</vt:lpstr>
      <vt:lpstr>Hambatan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 Ritel Energi</dc:title>
  <dc:creator>Filzam Yulmanto</dc:creator>
  <cp:lastModifiedBy>Filzam Yulmanto</cp:lastModifiedBy>
  <cp:revision>7</cp:revision>
  <dcterms:created xsi:type="dcterms:W3CDTF">2021-11-19T06:32:29Z</dcterms:created>
  <dcterms:modified xsi:type="dcterms:W3CDTF">2021-11-19T07:00:05Z</dcterms:modified>
</cp:coreProperties>
</file>