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54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27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6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3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0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91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09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34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807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72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65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B08CE-502A-42FA-83CD-D6981A05D5E7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E7D24DA-EDA7-421C-A5AC-64B9064F9AAC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20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5D4DE-DB6E-E965-2E36-5663F1741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err="1"/>
              <a:t>Analis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DC517-E7D1-9C44-8966-C61A9D6C3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4880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PT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endParaRPr lang="en-US" dirty="0"/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Berdiri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2005, dan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Perusahaan yang </a:t>
            </a:r>
            <a:r>
              <a:rPr lang="en-ID" sz="1800" kern="0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menyediakan</a:t>
            </a:r>
            <a:r>
              <a:rPr lang="en-ID" sz="1800" kern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D" sz="1800" kern="0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energi</a:t>
            </a:r>
            <a:r>
              <a:rPr lang="en-ID" sz="1800" kern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dan </a:t>
            </a:r>
            <a:r>
              <a:rPr lang="en-ID" sz="1800" kern="0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mengembangkan</a:t>
            </a:r>
            <a:r>
              <a:rPr lang="en-ID" sz="1800" kern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D" sz="1800" kern="0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energi</a:t>
            </a:r>
            <a:r>
              <a:rPr lang="en-ID" sz="1800" kern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D" sz="1800" kern="0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baru</a:t>
            </a:r>
            <a:r>
              <a:rPr lang="en-ID" sz="1800" kern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dan </a:t>
            </a:r>
            <a:r>
              <a:rPr lang="en-ID" sz="1800" kern="0" dirty="0" err="1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terbarukan</a:t>
            </a:r>
            <a:r>
              <a:rPr lang="en-ID" sz="1800" kern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af-ZA" sz="1800" kern="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melakukan usaha di bidang ritel khususnya penyaluran bahan bakar di SPBU dan pengelolaan</a:t>
            </a:r>
            <a:endParaRPr lang="en-ID" sz="1800" kern="0" dirty="0"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ID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482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D5D97-0671-44AB-1745-4ABE0378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Permasalahan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4435A-40EE-CAB0-0832-FB8C6261D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af-ZA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Analisa permasalahan yang terjadi di dalam PT. Ritel Energi.</a:t>
            </a:r>
            <a:endParaRPr lang="en-ID" sz="1100" kern="100" dirty="0">
              <a:solidFill>
                <a:srgbClr val="212529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Analisa chase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PT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penurunan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dikarenakan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internal.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D" sz="1200" kern="0">
              <a:solidFill>
                <a:srgbClr val="212529"/>
              </a:solidFill>
              <a:effectLst/>
              <a:highlight>
                <a:srgbClr val="FFFFFF"/>
              </a:highlight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ker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endParaRPr lang="en-ID" sz="1100" kern="1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global</a:t>
            </a:r>
            <a:endParaRPr lang="en-ID" sz="1100" kern="1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Dampak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Covid 19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berkurangnya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minyak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penurunan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permintaan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Masyarakat.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D" sz="1200" kern="0" dirty="0">
              <a:solidFill>
                <a:srgbClr val="212529"/>
              </a:solidFill>
              <a:effectLst/>
              <a:highlight>
                <a:srgbClr val="FFFFFF"/>
              </a:highlight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SDM di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PT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adaptifnya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menghadapi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covid 19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fokusnya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kompetensi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core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compentency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Kesejahteraan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0" lvl="1" algn="just">
              <a:lnSpc>
                <a:spcPct val="107000"/>
              </a:lnSpc>
              <a:spcBef>
                <a:spcPts val="0"/>
              </a:spcBef>
            </a:pP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bonus yang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didasarkan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kompetensi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Karena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bonus yang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</a:t>
            </a:r>
            <a:r>
              <a:rPr lang="en-ID" sz="10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endParaRPr lang="en-ID" sz="9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Ketrampilan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Munculnya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Skill gap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generasi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problem personal.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Lemahnya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ketrampilan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menjual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Personalia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penumpukan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Ketidakkompakan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Kepuasan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Pelanggan</a:t>
            </a:r>
            <a:endParaRPr lang="en-ID" sz="1200" kern="0" dirty="0">
              <a:solidFill>
                <a:srgbClr val="212529"/>
              </a:solidFill>
              <a:effectLst/>
              <a:highlight>
                <a:srgbClr val="FFFFFF"/>
              </a:highlight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>
              <a:lnSpc>
                <a:spcPct val="107000"/>
              </a:lnSpc>
              <a:spcBef>
                <a:spcPts val="0"/>
              </a:spcBef>
            </a:pPr>
            <a:r>
              <a:rPr lang="en-ID" sz="10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Keluhan</a:t>
            </a:r>
            <a:r>
              <a:rPr lang="en-ID" sz="10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dari</a:t>
            </a:r>
            <a:r>
              <a:rPr lang="en-ID" sz="10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mitra</a:t>
            </a:r>
            <a:r>
              <a:rPr lang="en-ID" sz="10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terkait</a:t>
            </a:r>
            <a:r>
              <a:rPr lang="en-ID" sz="10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0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pembayaran</a:t>
            </a:r>
            <a:r>
              <a:rPr lang="en-ID" sz="10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yang </a:t>
            </a:r>
            <a:r>
              <a:rPr lang="en-ID" sz="10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molor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066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90506-46BB-A38E-BD01-8542DFC16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5F879-76BB-5C11-6E00-3B0CB9616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Terkait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dijabarkan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diatas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dianalisa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teliti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bagus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mengelola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mengarahkan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menuju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Mengarahkan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dibuatkan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standarisasi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penyiptakan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penyusunan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SOP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disemua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peusahaan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SOP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terinci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detail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evaluasi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SOP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Terkait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pandemi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terobosan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offline,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sekarang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memanfaatkan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digital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kalah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pesaing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Perusahaan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sejenis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1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personalia,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dibuatkan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Carrier path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program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pelatihan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teratur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disesuaikan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job desk masing-masing,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penggajian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didasarkan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kinerja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harapkan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penumpukan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adminstrasi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ketrampilan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skill gap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demi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dikikis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harmonisasi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karyawan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tercipta</a:t>
            </a:r>
            <a:endParaRPr lang="en-ID" sz="1100" kern="100" dirty="0"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Analisa pasar,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adanya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covid 19,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harus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dianalisa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untuk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permintaan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seperti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apa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pembayaran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dan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mitra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dari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Analisa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ini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akan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didapat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terobosan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yang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penjualan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dan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pemasaran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produk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yang pas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dengan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pasar </a:t>
            </a:r>
            <a:r>
              <a:rPr lang="en-ID" sz="1200" kern="0" dirty="0" err="1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sekarang</a:t>
            </a:r>
            <a:r>
              <a:rPr lang="en-ID" sz="1200" kern="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6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995D-046B-FB5A-4029-3AB984D7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Hambatan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70255-F610-0EE0-47F2-61DF1BF2F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7255099" cy="3450613"/>
          </a:xfrm>
        </p:spPr>
        <p:txBody>
          <a:bodyPr/>
          <a:lstStyle/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af-ZA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Analisa hambatan apa saja yang akan terjadi dalam membuat rencana aksi</a:t>
            </a:r>
            <a:endParaRPr lang="en-ID" sz="1100" kern="100" dirty="0">
              <a:solidFill>
                <a:srgbClr val="212529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marR="0" lvl="2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af-ZA" sz="12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Hambatan nya yang utama adalah penerimaan atau bahkan penolakan dari karyawan terhadap perubahan-perubahan yang akan dilakukan di perusahaan. Untuk itu adanya wadah untuk menampung semua aspirasi aspirasi dari karyawan</a:t>
            </a:r>
            <a:endParaRPr lang="en-ID" sz="1200" kern="100" dirty="0">
              <a:effectLst/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marR="0" lvl="2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af-ZA" sz="1200" kern="100" dirty="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Biaya, tentu biaya yang dikeluarkan untuk aksi ini sangat banya, untuk itu diperlukan skala prioritas mana yang harus segera di buat.</a:t>
            </a:r>
            <a:endParaRPr lang="en-ID" sz="1200" kern="100" dirty="0">
              <a:solidFill>
                <a:srgbClr val="212529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marR="0" lvl="2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af-ZA" sz="1200" kern="100" dirty="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Waktu, untuk melakukan perubahan tidak sebentar, untuk itu harus dibuat skala prioritas yang bisa dicapai dalam waktu cepat</a:t>
            </a:r>
            <a:r>
              <a:rPr lang="af-ZA" sz="1200" kern="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D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7908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264</TotalTime>
  <Words>462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 MT</vt:lpstr>
      <vt:lpstr>Segoe UI</vt:lpstr>
      <vt:lpstr>Symbol</vt:lpstr>
      <vt:lpstr>Gallery</vt:lpstr>
      <vt:lpstr>Case Analis</vt:lpstr>
      <vt:lpstr>Permasalahan</vt:lpstr>
      <vt:lpstr>Strategi</vt:lpstr>
      <vt:lpstr>Hambatan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Analis</dc:title>
  <dc:creator>TL10</dc:creator>
  <cp:lastModifiedBy>TL10</cp:lastModifiedBy>
  <cp:revision>5</cp:revision>
  <dcterms:created xsi:type="dcterms:W3CDTF">2023-07-21T06:01:01Z</dcterms:created>
  <dcterms:modified xsi:type="dcterms:W3CDTF">2024-07-22T06:53:25Z</dcterms:modified>
</cp:coreProperties>
</file>