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bookmarkIdSeed="2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651" r:id="rId2"/>
    <p:sldId id="653" r:id="rId3"/>
    <p:sldId id="654" r:id="rId4"/>
    <p:sldId id="655" r:id="rId5"/>
    <p:sldId id="656" r:id="rId6"/>
    <p:sldId id="657" r:id="rId7"/>
    <p:sldId id="658" r:id="rId8"/>
    <p:sldId id="266" r:id="rId9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48" userDrawn="1">
          <p15:clr>
            <a:srgbClr val="A4A3A4"/>
          </p15:clr>
        </p15:guide>
        <p15:guide id="2" pos="3839">
          <p15:clr>
            <a:srgbClr val="A4A3A4"/>
          </p15:clr>
        </p15:guide>
        <p15:guide id="3" orient="horz" pos="1368" userDrawn="1">
          <p15:clr>
            <a:srgbClr val="A4A3A4"/>
          </p15:clr>
        </p15:guide>
        <p15:guide id="4" orient="horz" pos="172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D97"/>
    <a:srgbClr val="7F7F7F"/>
    <a:srgbClr val="E8C2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6" d="100"/>
          <a:sy n="46" d="100"/>
        </p:scale>
        <p:origin x="64" y="284"/>
      </p:cViewPr>
      <p:guideLst>
        <p:guide orient="horz" pos="3648"/>
        <p:guide pos="3839"/>
        <p:guide orient="horz" pos="1368"/>
        <p:guide orient="horz" pos="172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-2892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7EFEC2-2863-43AC-89D5-ED6583708552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606703-8951-49DA-A4E0-B7DDF854CF7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ED1556-627D-41E2-B31B-8061AD530A8E}" type="datetimeFigureOut">
              <a:rPr lang="en-ID" smtClean="0"/>
              <a:t>18/07/2024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4EABB0-0B3E-4925-99C4-1060BA2342D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98045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9.png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17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C:\Users\BRI\Downloads\unnamed Taspen life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87" b="24134"/>
          <a:stretch/>
        </p:blipFill>
        <p:spPr bwMode="auto">
          <a:xfrm>
            <a:off x="10741662" y="142369"/>
            <a:ext cx="1441872" cy="73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B8FB340-621D-4939-A7D3-2F020EFDE6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74" t="68700" r="26048" b="9492"/>
          <a:stretch/>
        </p:blipFill>
        <p:spPr>
          <a:xfrm>
            <a:off x="10473395" y="6322529"/>
            <a:ext cx="1412332" cy="43122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63D1EC94-2937-8CC4-5142-5F474A253835}"/>
              </a:ext>
            </a:extLst>
          </p:cNvPr>
          <p:cNvSpPr txBox="1"/>
          <p:nvPr userDrawn="1"/>
        </p:nvSpPr>
        <p:spPr>
          <a:xfrm>
            <a:off x="6094412" y="6329003"/>
            <a:ext cx="1739212" cy="3719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7F7F7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081181111808</a:t>
            </a:r>
            <a:endParaRPr lang="en-ID" dirty="0">
              <a:solidFill>
                <a:srgbClr val="7F7F7F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DC2D193-FB60-9A34-F497-30FB052B5C18}"/>
              </a:ext>
            </a:extLst>
          </p:cNvPr>
          <p:cNvSpPr txBox="1"/>
          <p:nvPr userDrawn="1"/>
        </p:nvSpPr>
        <p:spPr>
          <a:xfrm>
            <a:off x="8685166" y="6349033"/>
            <a:ext cx="1639853" cy="3719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7F7F7F"/>
                </a:solidFill>
                <a:latin typeface="Calibri" pitchFamily="34" charset="0"/>
              </a:rPr>
              <a:t>021-50808158</a:t>
            </a:r>
            <a:endParaRPr lang="en-ID" dirty="0">
              <a:solidFill>
                <a:srgbClr val="7F7F7F"/>
              </a:solidFill>
            </a:endParaRPr>
          </a:p>
        </p:txBody>
      </p:sp>
      <p:pic>
        <p:nvPicPr>
          <p:cNvPr id="33" name="Picture 32" descr="1261 [Converted].png">
            <a:extLst>
              <a:ext uri="{FF2B5EF4-FFF2-40B4-BE49-F238E27FC236}">
                <a16:creationId xmlns:a16="http://schemas.microsoft.com/office/drawing/2014/main" id="{43556375-5F77-466F-2DAE-14427DDE2E3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8253165" y="6322529"/>
            <a:ext cx="396826" cy="391673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1AEE72A-B706-2EC2-F1D2-4947954AAF42}"/>
              </a:ext>
            </a:extLst>
          </p:cNvPr>
          <p:cNvCxnSpPr/>
          <p:nvPr userDrawn="1"/>
        </p:nvCxnSpPr>
        <p:spPr>
          <a:xfrm>
            <a:off x="6110069" y="3285655"/>
            <a:ext cx="5650377" cy="0"/>
          </a:xfrm>
          <a:prstGeom prst="line">
            <a:avLst/>
          </a:prstGeom>
          <a:ln w="57150">
            <a:solidFill>
              <a:srgbClr val="005D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31" descr="410199-PD8Q59-641.png">
            <a:extLst>
              <a:ext uri="{FF2B5EF4-FFF2-40B4-BE49-F238E27FC236}">
                <a16:creationId xmlns:a16="http://schemas.microsoft.com/office/drawing/2014/main" id="{D5321CCB-EC76-D0B1-F981-FC8807D44AB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5745711" y="6322529"/>
            <a:ext cx="351917" cy="351917"/>
          </a:xfrm>
          <a:prstGeom prst="rect">
            <a:avLst/>
          </a:prstGeom>
        </p:spPr>
      </p:pic>
      <p:sp>
        <p:nvSpPr>
          <p:cNvPr id="17" name="Title 16">
            <a:extLst>
              <a:ext uri="{FF2B5EF4-FFF2-40B4-BE49-F238E27FC236}">
                <a16:creationId xmlns:a16="http://schemas.microsoft.com/office/drawing/2014/main" id="{9A4699F5-A946-D646-5B1A-219C3B96B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8805" y="2007333"/>
            <a:ext cx="5567040" cy="1115694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52" name="Picture Placeholder 51">
            <a:extLst>
              <a:ext uri="{FF2B5EF4-FFF2-40B4-BE49-F238E27FC236}">
                <a16:creationId xmlns:a16="http://schemas.microsoft.com/office/drawing/2014/main" id="{6540E99F-933B-B020-DDC5-978B4D9BB0E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614988" cy="6858000"/>
          </a:xfrm>
        </p:spPr>
        <p:txBody>
          <a:bodyPr/>
          <a:lstStyle/>
          <a:p>
            <a:endParaRPr lang="en-ID"/>
          </a:p>
        </p:txBody>
      </p:sp>
      <p:sp>
        <p:nvSpPr>
          <p:cNvPr id="54" name="Text Placeholder 53">
            <a:extLst>
              <a:ext uri="{FF2B5EF4-FFF2-40B4-BE49-F238E27FC236}">
                <a16:creationId xmlns:a16="http://schemas.microsoft.com/office/drawing/2014/main" id="{5D2A1D5E-8FD0-39D6-85C3-27F0B6661E4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51576" y="3448284"/>
            <a:ext cx="5567362" cy="193209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D" dirty="0"/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F95C60FE-51E6-F9FB-DEB3-5877A198B8E6}"/>
              </a:ext>
            </a:extLst>
          </p:cNvPr>
          <p:cNvCxnSpPr/>
          <p:nvPr userDrawn="1"/>
        </p:nvCxnSpPr>
        <p:spPr>
          <a:xfrm>
            <a:off x="6028152" y="6233642"/>
            <a:ext cx="5650377" cy="0"/>
          </a:xfrm>
          <a:prstGeom prst="line">
            <a:avLst/>
          </a:prstGeom>
          <a:ln w="19050">
            <a:solidFill>
              <a:srgbClr val="E8C2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" name="Picture 70">
            <a:extLst>
              <a:ext uri="{FF2B5EF4-FFF2-40B4-BE49-F238E27FC236}">
                <a16:creationId xmlns:a16="http://schemas.microsoft.com/office/drawing/2014/main" id="{4B128B5D-9576-31BF-C6C1-036011820DC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787" y="2007333"/>
            <a:ext cx="5900940" cy="3294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936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aption 2_Ops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>
            <a:spLocks noGrp="1"/>
          </p:cNvSpPr>
          <p:nvPr userDrawn="1"/>
        </p:nvSpPr>
        <p:spPr>
          <a:xfrm>
            <a:off x="646087" y="5097463"/>
            <a:ext cx="10896659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charset="0"/>
              <a:buNone/>
              <a:defRPr lang="en-US" sz="1400" kern="1200" smtClean="0">
                <a:solidFill>
                  <a:schemeClr val="bg1">
                    <a:lumMod val="50000"/>
                  </a:schemeClr>
                </a:solidFill>
                <a:effectLst/>
                <a:latin typeface="Neo Sans Pro" charset="0"/>
                <a:ea typeface="Neo Sans Pro" charset="0"/>
                <a:cs typeface="Neo Sans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50000"/>
                  </a:schemeClr>
                </a:solidFill>
                <a:latin typeface="Neo Sans Pro" charset="0"/>
                <a:ea typeface="Neo Sans Pro" charset="0"/>
                <a:cs typeface="Neo Sans Pro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50000"/>
                  </a:schemeClr>
                </a:solidFill>
                <a:latin typeface="Neo Sans Pro" charset="0"/>
                <a:ea typeface="Neo Sans Pro" charset="0"/>
                <a:cs typeface="Neo Sans Pro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Neo Sans Pro" charset="0"/>
                <a:ea typeface="Neo Sans Pro" charset="0"/>
                <a:cs typeface="Neo Sans Pro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Neo Sans Pro" charset="0"/>
                <a:ea typeface="Neo Sans Pro" charset="0"/>
                <a:cs typeface="Neo Sans Pro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itle 13"/>
          <p:cNvSpPr>
            <a:spLocks noGrp="1"/>
          </p:cNvSpPr>
          <p:nvPr>
            <p:ph type="title"/>
          </p:nvPr>
        </p:nvSpPr>
        <p:spPr>
          <a:xfrm>
            <a:off x="785518" y="657812"/>
            <a:ext cx="10201367" cy="71925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Text Placeholder 15"/>
          <p:cNvSpPr>
            <a:spLocks noGrp="1"/>
          </p:cNvSpPr>
          <p:nvPr>
            <p:ph type="body" sz="half" idx="2"/>
          </p:nvPr>
        </p:nvSpPr>
        <p:spPr>
          <a:xfrm>
            <a:off x="839571" y="1553924"/>
            <a:ext cx="5056732" cy="4315064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069797" y="1536571"/>
            <a:ext cx="4981840" cy="4344839"/>
          </a:xfrm>
          <a:prstGeom prst="rect">
            <a:avLst/>
          </a:prstGeom>
        </p:spPr>
      </p:pic>
      <p:pic>
        <p:nvPicPr>
          <p:cNvPr id="9" name="Picture 4" descr="C:\Users\BRI\Downloads\unnamed Taspen life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87" b="24134"/>
          <a:stretch/>
        </p:blipFill>
        <p:spPr bwMode="auto">
          <a:xfrm>
            <a:off x="10741662" y="142369"/>
            <a:ext cx="1441872" cy="73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lide Number Placeholder 13">
            <a:extLst>
              <a:ext uri="{FF2B5EF4-FFF2-40B4-BE49-F238E27FC236}">
                <a16:creationId xmlns:a16="http://schemas.microsoft.com/office/drawing/2014/main" id="{18CDBE3C-FADD-47E9-B14E-0F08B8E67206}"/>
              </a:ext>
            </a:extLst>
          </p:cNvPr>
          <p:cNvSpPr txBox="1">
            <a:spLocks/>
          </p:cNvSpPr>
          <p:nvPr userDrawn="1"/>
        </p:nvSpPr>
        <p:spPr>
          <a:xfrm>
            <a:off x="11300986" y="6370644"/>
            <a:ext cx="706821" cy="226713"/>
          </a:xfrm>
          <a:prstGeom prst="rect">
            <a:avLst/>
          </a:prstGeom>
        </p:spPr>
        <p:txBody>
          <a:bodyPr vert="horz" lIns="121872" tIns="60936" rIns="121872" bIns="60936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70EEBF-E97C-49FF-B05B-3B4D348638DC}" type="slidenum">
              <a:rPr lang="en-US" sz="1466" smtClean="0">
                <a:solidFill>
                  <a:srgbClr val="002060"/>
                </a:solidFill>
              </a:rPr>
              <a:pPr/>
              <a:t>‹#›</a:t>
            </a:fld>
            <a:endParaRPr lang="en-US" sz="1466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279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aption 2_Ops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>
            <a:spLocks noGrp="1"/>
          </p:cNvSpPr>
          <p:nvPr userDrawn="1"/>
        </p:nvSpPr>
        <p:spPr>
          <a:xfrm>
            <a:off x="646087" y="5097463"/>
            <a:ext cx="10896659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charset="0"/>
              <a:buNone/>
              <a:defRPr lang="en-US" sz="1400" kern="1200" smtClean="0">
                <a:solidFill>
                  <a:schemeClr val="bg1">
                    <a:lumMod val="50000"/>
                  </a:schemeClr>
                </a:solidFill>
                <a:effectLst/>
                <a:latin typeface="Neo Sans Pro" charset="0"/>
                <a:ea typeface="Neo Sans Pro" charset="0"/>
                <a:cs typeface="Neo Sans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50000"/>
                  </a:schemeClr>
                </a:solidFill>
                <a:latin typeface="Neo Sans Pro" charset="0"/>
                <a:ea typeface="Neo Sans Pro" charset="0"/>
                <a:cs typeface="Neo Sans Pro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50000"/>
                  </a:schemeClr>
                </a:solidFill>
                <a:latin typeface="Neo Sans Pro" charset="0"/>
                <a:ea typeface="Neo Sans Pro" charset="0"/>
                <a:cs typeface="Neo Sans Pro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Neo Sans Pro" charset="0"/>
                <a:ea typeface="Neo Sans Pro" charset="0"/>
                <a:cs typeface="Neo Sans Pro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Neo Sans Pro" charset="0"/>
                <a:ea typeface="Neo Sans Pro" charset="0"/>
                <a:cs typeface="Neo Sans Pro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itle 13"/>
          <p:cNvSpPr>
            <a:spLocks noGrp="1"/>
          </p:cNvSpPr>
          <p:nvPr>
            <p:ph type="title"/>
          </p:nvPr>
        </p:nvSpPr>
        <p:spPr>
          <a:xfrm>
            <a:off x="785518" y="657812"/>
            <a:ext cx="10201367" cy="71925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Text Placeholder 15"/>
          <p:cNvSpPr>
            <a:spLocks noGrp="1"/>
          </p:cNvSpPr>
          <p:nvPr>
            <p:ph type="body" sz="half" idx="2"/>
          </p:nvPr>
        </p:nvSpPr>
        <p:spPr>
          <a:xfrm>
            <a:off x="839571" y="1553924"/>
            <a:ext cx="5056732" cy="4315064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069797" y="1536571"/>
            <a:ext cx="4981840" cy="4344839"/>
          </a:xfrm>
          <a:prstGeom prst="rect">
            <a:avLst/>
          </a:prstGeom>
        </p:spPr>
      </p:pic>
      <p:pic>
        <p:nvPicPr>
          <p:cNvPr id="9" name="Picture 4" descr="C:\Users\BRI\Downloads\unnamed Taspen life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87" b="24134"/>
          <a:stretch/>
        </p:blipFill>
        <p:spPr bwMode="auto">
          <a:xfrm>
            <a:off x="10741662" y="142369"/>
            <a:ext cx="1441872" cy="73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lide Number Placeholder 13">
            <a:extLst>
              <a:ext uri="{FF2B5EF4-FFF2-40B4-BE49-F238E27FC236}">
                <a16:creationId xmlns:a16="http://schemas.microsoft.com/office/drawing/2014/main" id="{18CDBE3C-FADD-47E9-B14E-0F08B8E67206}"/>
              </a:ext>
            </a:extLst>
          </p:cNvPr>
          <p:cNvSpPr txBox="1">
            <a:spLocks/>
          </p:cNvSpPr>
          <p:nvPr userDrawn="1"/>
        </p:nvSpPr>
        <p:spPr>
          <a:xfrm>
            <a:off x="11527926" y="6144791"/>
            <a:ext cx="706821" cy="226713"/>
          </a:xfrm>
          <a:prstGeom prst="rect">
            <a:avLst/>
          </a:prstGeom>
        </p:spPr>
        <p:txBody>
          <a:bodyPr vert="horz" lIns="121872" tIns="60936" rIns="121872" bIns="60936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70EEBF-E97C-49FF-B05B-3B4D348638DC}" type="slidenum">
              <a:rPr lang="en-US" sz="1466" smtClean="0">
                <a:solidFill>
                  <a:srgbClr val="002060"/>
                </a:solidFill>
              </a:rPr>
              <a:pPr/>
              <a:t>‹#›</a:t>
            </a:fld>
            <a:endParaRPr lang="en-US" sz="1466" dirty="0">
              <a:solidFill>
                <a:srgbClr val="002060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7E9C7F9-7DFB-8815-5248-D92CA64B61AA}"/>
              </a:ext>
            </a:extLst>
          </p:cNvPr>
          <p:cNvSpPr/>
          <p:nvPr userDrawn="1"/>
        </p:nvSpPr>
        <p:spPr>
          <a:xfrm>
            <a:off x="0" y="6410960"/>
            <a:ext cx="12190414" cy="447040"/>
          </a:xfrm>
          <a:prstGeom prst="rect">
            <a:avLst/>
          </a:prstGeom>
          <a:solidFill>
            <a:srgbClr val="005D9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AAC0AC9-0FAA-38A9-7800-E3229CB4128C}"/>
              </a:ext>
            </a:extLst>
          </p:cNvPr>
          <p:cNvGrpSpPr/>
          <p:nvPr userDrawn="1"/>
        </p:nvGrpSpPr>
        <p:grpSpPr>
          <a:xfrm>
            <a:off x="5216085" y="6638531"/>
            <a:ext cx="297276" cy="91761"/>
            <a:chOff x="6549080" y="6166022"/>
            <a:chExt cx="416010" cy="128411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D18CAFCA-2D81-5B53-7CD6-02E0CF9DD7B8}"/>
                </a:ext>
              </a:extLst>
            </p:cNvPr>
            <p:cNvSpPr/>
            <p:nvPr userDrawn="1"/>
          </p:nvSpPr>
          <p:spPr>
            <a:xfrm>
              <a:off x="6549080" y="6166022"/>
              <a:ext cx="123568" cy="123568"/>
            </a:xfrm>
            <a:prstGeom prst="ellipse">
              <a:avLst/>
            </a:prstGeom>
            <a:solidFill>
              <a:srgbClr val="E8C2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5B8D66E1-4D04-F634-FCCF-1A3B0800D2B8}"/>
                </a:ext>
              </a:extLst>
            </p:cNvPr>
            <p:cNvSpPr/>
            <p:nvPr userDrawn="1"/>
          </p:nvSpPr>
          <p:spPr>
            <a:xfrm>
              <a:off x="6692515" y="6170141"/>
              <a:ext cx="123568" cy="123568"/>
            </a:xfrm>
            <a:prstGeom prst="ellipse">
              <a:avLst/>
            </a:prstGeom>
            <a:solidFill>
              <a:srgbClr val="E8C2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0932CBA4-941C-4928-57A5-78BBFF10C400}"/>
                </a:ext>
              </a:extLst>
            </p:cNvPr>
            <p:cNvSpPr/>
            <p:nvPr userDrawn="1"/>
          </p:nvSpPr>
          <p:spPr>
            <a:xfrm>
              <a:off x="6841522" y="6170865"/>
              <a:ext cx="123568" cy="123568"/>
            </a:xfrm>
            <a:prstGeom prst="ellipse">
              <a:avLst/>
            </a:prstGeom>
            <a:solidFill>
              <a:srgbClr val="E8C2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062918DC-933F-7301-7862-14ACB93DAB4D}"/>
              </a:ext>
            </a:extLst>
          </p:cNvPr>
          <p:cNvGrpSpPr/>
          <p:nvPr userDrawn="1"/>
        </p:nvGrpSpPr>
        <p:grpSpPr>
          <a:xfrm>
            <a:off x="6645892" y="6624913"/>
            <a:ext cx="297276" cy="91761"/>
            <a:chOff x="6549080" y="6166022"/>
            <a:chExt cx="416010" cy="128411"/>
          </a:xfrm>
          <a:solidFill>
            <a:schemeClr val="accent2"/>
          </a:solidFill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863CEBF9-698B-C297-F2B5-D74617EA686C}"/>
                </a:ext>
              </a:extLst>
            </p:cNvPr>
            <p:cNvSpPr/>
            <p:nvPr userDrawn="1"/>
          </p:nvSpPr>
          <p:spPr>
            <a:xfrm>
              <a:off x="6549080" y="6166022"/>
              <a:ext cx="123568" cy="12356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D38E626E-3C7C-0DA2-A54B-FC6BB0B4D171}"/>
                </a:ext>
              </a:extLst>
            </p:cNvPr>
            <p:cNvSpPr/>
            <p:nvPr userDrawn="1"/>
          </p:nvSpPr>
          <p:spPr>
            <a:xfrm>
              <a:off x="6692515" y="6170141"/>
              <a:ext cx="123568" cy="12356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DCEA7E65-2214-07BF-5BF4-48FA1F3C83E9}"/>
                </a:ext>
              </a:extLst>
            </p:cNvPr>
            <p:cNvSpPr/>
            <p:nvPr userDrawn="1"/>
          </p:nvSpPr>
          <p:spPr>
            <a:xfrm>
              <a:off x="6841522" y="6170865"/>
              <a:ext cx="123568" cy="12356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pic>
        <p:nvPicPr>
          <p:cNvPr id="43" name="Picture 42">
            <a:extLst>
              <a:ext uri="{FF2B5EF4-FFF2-40B4-BE49-F238E27FC236}">
                <a16:creationId xmlns:a16="http://schemas.microsoft.com/office/drawing/2014/main" id="{46B4BF98-A1DC-E591-C02A-28D336C646B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86" y="6489871"/>
            <a:ext cx="12244775" cy="381036"/>
          </a:xfrm>
          <a:prstGeom prst="rect">
            <a:avLst/>
          </a:prstGeom>
        </p:spPr>
      </p:pic>
      <p:pic>
        <p:nvPicPr>
          <p:cNvPr id="44" name="Picture 2" descr="Catalog Detail">
            <a:extLst>
              <a:ext uri="{FF2B5EF4-FFF2-40B4-BE49-F238E27FC236}">
                <a16:creationId xmlns:a16="http://schemas.microsoft.com/office/drawing/2014/main" id="{9108C4C1-44C5-E9DC-E7A4-11FBCF8778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663" y="6445542"/>
            <a:ext cx="793945" cy="447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13320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_Ops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8"/>
          <p:cNvSpPr>
            <a:spLocks noGrp="1"/>
          </p:cNvSpPr>
          <p:nvPr userDrawn="1"/>
        </p:nvSpPr>
        <p:spPr>
          <a:xfrm>
            <a:off x="646087" y="5097463"/>
            <a:ext cx="10896659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charset="0"/>
              <a:buNone/>
              <a:defRPr lang="en-US" sz="1400" kern="1200" smtClean="0">
                <a:solidFill>
                  <a:schemeClr val="bg1">
                    <a:lumMod val="50000"/>
                  </a:schemeClr>
                </a:solidFill>
                <a:effectLst/>
                <a:latin typeface="Neo Sans Pro" charset="0"/>
                <a:ea typeface="Neo Sans Pro" charset="0"/>
                <a:cs typeface="Neo Sans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50000"/>
                  </a:schemeClr>
                </a:solidFill>
                <a:latin typeface="Neo Sans Pro" charset="0"/>
                <a:ea typeface="Neo Sans Pro" charset="0"/>
                <a:cs typeface="Neo Sans Pro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50000"/>
                  </a:schemeClr>
                </a:solidFill>
                <a:latin typeface="Neo Sans Pro" charset="0"/>
                <a:ea typeface="Neo Sans Pro" charset="0"/>
                <a:cs typeface="Neo Sans Pro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Neo Sans Pro" charset="0"/>
                <a:ea typeface="Neo Sans Pro" charset="0"/>
                <a:cs typeface="Neo Sans Pro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Neo Sans Pro" charset="0"/>
                <a:ea typeface="Neo Sans Pro" charset="0"/>
                <a:cs typeface="Neo Sans Pro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Title 13"/>
          <p:cNvSpPr>
            <a:spLocks noGrp="1"/>
          </p:cNvSpPr>
          <p:nvPr>
            <p:ph type="title"/>
          </p:nvPr>
        </p:nvSpPr>
        <p:spPr>
          <a:xfrm>
            <a:off x="785518" y="657812"/>
            <a:ext cx="10201367" cy="71925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Text Placeholder 15"/>
          <p:cNvSpPr>
            <a:spLocks noGrp="1"/>
          </p:cNvSpPr>
          <p:nvPr>
            <p:ph type="body" sz="half" idx="2"/>
          </p:nvPr>
        </p:nvSpPr>
        <p:spPr>
          <a:xfrm>
            <a:off x="785518" y="1480925"/>
            <a:ext cx="10201367" cy="470318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Picture 4" descr="C:\Users\BRI\Downloads\unnamed Taspen life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87" b="24134"/>
          <a:stretch/>
        </p:blipFill>
        <p:spPr bwMode="auto">
          <a:xfrm>
            <a:off x="10741662" y="142369"/>
            <a:ext cx="1441872" cy="73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lide Number Placeholder 13">
            <a:extLst>
              <a:ext uri="{FF2B5EF4-FFF2-40B4-BE49-F238E27FC236}">
                <a16:creationId xmlns:a16="http://schemas.microsoft.com/office/drawing/2014/main" id="{18CDBE3C-FADD-47E9-B14E-0F08B8E67206}"/>
              </a:ext>
            </a:extLst>
          </p:cNvPr>
          <p:cNvSpPr txBox="1">
            <a:spLocks/>
          </p:cNvSpPr>
          <p:nvPr userDrawn="1"/>
        </p:nvSpPr>
        <p:spPr>
          <a:xfrm>
            <a:off x="11300986" y="6370644"/>
            <a:ext cx="706821" cy="226713"/>
          </a:xfrm>
          <a:prstGeom prst="rect">
            <a:avLst/>
          </a:prstGeom>
        </p:spPr>
        <p:txBody>
          <a:bodyPr vert="horz" lIns="121872" tIns="60936" rIns="121872" bIns="60936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70EEBF-E97C-49FF-B05B-3B4D348638DC}" type="slidenum">
              <a:rPr lang="en-US" sz="1466" smtClean="0">
                <a:solidFill>
                  <a:srgbClr val="002060"/>
                </a:solidFill>
              </a:rPr>
              <a:pPr/>
              <a:t>‹#›</a:t>
            </a:fld>
            <a:endParaRPr lang="en-US" sz="1466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1066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_Ops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7EA7E23-A9E2-94D5-F33D-05824AD44A78}"/>
              </a:ext>
            </a:extLst>
          </p:cNvPr>
          <p:cNvSpPr/>
          <p:nvPr userDrawn="1"/>
        </p:nvSpPr>
        <p:spPr>
          <a:xfrm>
            <a:off x="0" y="6410960"/>
            <a:ext cx="12190414" cy="447040"/>
          </a:xfrm>
          <a:prstGeom prst="rect">
            <a:avLst/>
          </a:prstGeom>
          <a:solidFill>
            <a:srgbClr val="005D9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8" name="Text Placeholder 8"/>
          <p:cNvSpPr>
            <a:spLocks noGrp="1"/>
          </p:cNvSpPr>
          <p:nvPr userDrawn="1"/>
        </p:nvSpPr>
        <p:spPr>
          <a:xfrm>
            <a:off x="646087" y="5097463"/>
            <a:ext cx="10896659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charset="0"/>
              <a:buNone/>
              <a:defRPr lang="en-US" sz="1400" kern="1200" smtClean="0">
                <a:solidFill>
                  <a:schemeClr val="bg1">
                    <a:lumMod val="50000"/>
                  </a:schemeClr>
                </a:solidFill>
                <a:effectLst/>
                <a:latin typeface="Neo Sans Pro" charset="0"/>
                <a:ea typeface="Neo Sans Pro" charset="0"/>
                <a:cs typeface="Neo Sans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50000"/>
                  </a:schemeClr>
                </a:solidFill>
                <a:latin typeface="Neo Sans Pro" charset="0"/>
                <a:ea typeface="Neo Sans Pro" charset="0"/>
                <a:cs typeface="Neo Sans Pro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50000"/>
                  </a:schemeClr>
                </a:solidFill>
                <a:latin typeface="Neo Sans Pro" charset="0"/>
                <a:ea typeface="Neo Sans Pro" charset="0"/>
                <a:cs typeface="Neo Sans Pro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Neo Sans Pro" charset="0"/>
                <a:ea typeface="Neo Sans Pro" charset="0"/>
                <a:cs typeface="Neo Sans Pro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Neo Sans Pro" charset="0"/>
                <a:ea typeface="Neo Sans Pro" charset="0"/>
                <a:cs typeface="Neo Sans Pro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Title 13"/>
          <p:cNvSpPr>
            <a:spLocks noGrp="1"/>
          </p:cNvSpPr>
          <p:nvPr>
            <p:ph type="title"/>
          </p:nvPr>
        </p:nvSpPr>
        <p:spPr>
          <a:xfrm>
            <a:off x="785518" y="657812"/>
            <a:ext cx="10201367" cy="71925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Text Placeholder 15"/>
          <p:cNvSpPr>
            <a:spLocks noGrp="1"/>
          </p:cNvSpPr>
          <p:nvPr>
            <p:ph type="body" sz="half" idx="2"/>
          </p:nvPr>
        </p:nvSpPr>
        <p:spPr>
          <a:xfrm>
            <a:off x="785518" y="1480925"/>
            <a:ext cx="10201367" cy="470318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Picture 4" descr="C:\Users\BRI\Downloads\unnamed Taspen life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87" b="24134"/>
          <a:stretch/>
        </p:blipFill>
        <p:spPr bwMode="auto">
          <a:xfrm>
            <a:off x="10741662" y="142369"/>
            <a:ext cx="1441872" cy="73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lide Number Placeholder 13">
            <a:extLst>
              <a:ext uri="{FF2B5EF4-FFF2-40B4-BE49-F238E27FC236}">
                <a16:creationId xmlns:a16="http://schemas.microsoft.com/office/drawing/2014/main" id="{18CDBE3C-FADD-47E9-B14E-0F08B8E67206}"/>
              </a:ext>
            </a:extLst>
          </p:cNvPr>
          <p:cNvSpPr txBox="1">
            <a:spLocks/>
          </p:cNvSpPr>
          <p:nvPr userDrawn="1"/>
        </p:nvSpPr>
        <p:spPr>
          <a:xfrm>
            <a:off x="11542747" y="6125356"/>
            <a:ext cx="640788" cy="251021"/>
          </a:xfrm>
          <a:prstGeom prst="rect">
            <a:avLst/>
          </a:prstGeom>
        </p:spPr>
        <p:txBody>
          <a:bodyPr vert="horz" lIns="121872" tIns="60936" rIns="121872" bIns="60936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70EEBF-E97C-49FF-B05B-3B4D348638DC}" type="slidenum">
              <a:rPr lang="en-US" sz="1466" smtClean="0">
                <a:solidFill>
                  <a:srgbClr val="002060"/>
                </a:solidFill>
              </a:rPr>
              <a:pPr/>
              <a:t>‹#›</a:t>
            </a:fld>
            <a:endParaRPr lang="en-US" sz="1466" dirty="0">
              <a:solidFill>
                <a:srgbClr val="002060"/>
              </a:solidFill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D7F1B83-CE0D-4EFC-8FAF-A37C29FD86C6}"/>
              </a:ext>
            </a:extLst>
          </p:cNvPr>
          <p:cNvGrpSpPr/>
          <p:nvPr userDrawn="1"/>
        </p:nvGrpSpPr>
        <p:grpSpPr>
          <a:xfrm>
            <a:off x="5216085" y="6638531"/>
            <a:ext cx="297276" cy="91761"/>
            <a:chOff x="6549080" y="6166022"/>
            <a:chExt cx="416010" cy="128411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FA272A24-4520-49BA-876C-CD6B8C4F3DED}"/>
                </a:ext>
              </a:extLst>
            </p:cNvPr>
            <p:cNvSpPr/>
            <p:nvPr userDrawn="1"/>
          </p:nvSpPr>
          <p:spPr>
            <a:xfrm>
              <a:off x="6549080" y="6166022"/>
              <a:ext cx="123568" cy="123568"/>
            </a:xfrm>
            <a:prstGeom prst="ellipse">
              <a:avLst/>
            </a:prstGeom>
            <a:solidFill>
              <a:srgbClr val="E8C2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91F6B2DE-C10E-431A-A084-5A5EE5D96AD9}"/>
                </a:ext>
              </a:extLst>
            </p:cNvPr>
            <p:cNvSpPr/>
            <p:nvPr userDrawn="1"/>
          </p:nvSpPr>
          <p:spPr>
            <a:xfrm>
              <a:off x="6692515" y="6170141"/>
              <a:ext cx="123568" cy="123568"/>
            </a:xfrm>
            <a:prstGeom prst="ellipse">
              <a:avLst/>
            </a:prstGeom>
            <a:solidFill>
              <a:srgbClr val="E8C2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DE2402A6-BFFF-425F-A91D-04BE875BA942}"/>
                </a:ext>
              </a:extLst>
            </p:cNvPr>
            <p:cNvSpPr/>
            <p:nvPr userDrawn="1"/>
          </p:nvSpPr>
          <p:spPr>
            <a:xfrm>
              <a:off x="6841522" y="6170865"/>
              <a:ext cx="123568" cy="123568"/>
            </a:xfrm>
            <a:prstGeom prst="ellipse">
              <a:avLst/>
            </a:prstGeom>
            <a:solidFill>
              <a:srgbClr val="E8C2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F11DCD9-9231-4E38-A9B7-5C164BB29A54}"/>
              </a:ext>
            </a:extLst>
          </p:cNvPr>
          <p:cNvGrpSpPr/>
          <p:nvPr userDrawn="1"/>
        </p:nvGrpSpPr>
        <p:grpSpPr>
          <a:xfrm>
            <a:off x="6645892" y="6624913"/>
            <a:ext cx="297276" cy="91761"/>
            <a:chOff x="6549080" y="6166022"/>
            <a:chExt cx="416010" cy="128411"/>
          </a:xfrm>
          <a:solidFill>
            <a:schemeClr val="accent2"/>
          </a:solidFill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78E7C6B8-0E5B-4E75-B892-01CD2BF0E23A}"/>
                </a:ext>
              </a:extLst>
            </p:cNvPr>
            <p:cNvSpPr/>
            <p:nvPr userDrawn="1"/>
          </p:nvSpPr>
          <p:spPr>
            <a:xfrm>
              <a:off x="6549080" y="6166022"/>
              <a:ext cx="123568" cy="12356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811D16E3-11C0-402F-9BCE-87645A9C876C}"/>
                </a:ext>
              </a:extLst>
            </p:cNvPr>
            <p:cNvSpPr/>
            <p:nvPr userDrawn="1"/>
          </p:nvSpPr>
          <p:spPr>
            <a:xfrm>
              <a:off x="6692515" y="6170141"/>
              <a:ext cx="123568" cy="12356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DF8AEF85-77FE-4349-B73A-1E9D0574CE7C}"/>
                </a:ext>
              </a:extLst>
            </p:cNvPr>
            <p:cNvSpPr/>
            <p:nvPr userDrawn="1"/>
          </p:nvSpPr>
          <p:spPr>
            <a:xfrm>
              <a:off x="6841522" y="6170865"/>
              <a:ext cx="123568" cy="12356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6FF7CB18-69A0-D5F1-5F2C-6DCF845675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86" y="6489871"/>
            <a:ext cx="12244775" cy="381036"/>
          </a:xfrm>
          <a:prstGeom prst="rect">
            <a:avLst/>
          </a:prstGeom>
        </p:spPr>
      </p:pic>
      <p:pic>
        <p:nvPicPr>
          <p:cNvPr id="1026" name="Picture 2" descr="Catalog Detail">
            <a:extLst>
              <a:ext uri="{FF2B5EF4-FFF2-40B4-BE49-F238E27FC236}">
                <a16:creationId xmlns:a16="http://schemas.microsoft.com/office/drawing/2014/main" id="{48EABA1F-C402-2485-5625-E03ADD6C606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663" y="6445542"/>
            <a:ext cx="793945" cy="447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02544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4" descr="C:\Users\BRI\Downloads\unnamed Taspen life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87" b="24134"/>
          <a:stretch/>
        </p:blipFill>
        <p:spPr bwMode="auto">
          <a:xfrm>
            <a:off x="10741662" y="142369"/>
            <a:ext cx="1441872" cy="73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58EEDA5-51CF-42D6-8B90-840853BAAD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56" t="578" r="37174" b="82016"/>
          <a:stretch/>
        </p:blipFill>
        <p:spPr>
          <a:xfrm>
            <a:off x="4245301" y="6019622"/>
            <a:ext cx="3137103" cy="83837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8EF2510-DDA9-49D3-8719-F0FFC97085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10" t="456" r="13791" b="82139"/>
          <a:stretch/>
        </p:blipFill>
        <p:spPr>
          <a:xfrm>
            <a:off x="9084993" y="6019622"/>
            <a:ext cx="3098541" cy="83837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0BBDF70-C998-4381-9684-4F84656FF9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74" t="68700" r="26048" b="9492"/>
          <a:stretch/>
        </p:blipFill>
        <p:spPr>
          <a:xfrm>
            <a:off x="7588423" y="6344158"/>
            <a:ext cx="1412332" cy="431220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2C090231-E17C-6D92-CD7A-F59AA2F3AA19}"/>
              </a:ext>
            </a:extLst>
          </p:cNvPr>
          <p:cNvGrpSpPr/>
          <p:nvPr userDrawn="1"/>
        </p:nvGrpSpPr>
        <p:grpSpPr>
          <a:xfrm>
            <a:off x="9006960" y="6515729"/>
            <a:ext cx="297276" cy="91761"/>
            <a:chOff x="6549080" y="6166022"/>
            <a:chExt cx="416010" cy="128411"/>
          </a:xfrm>
          <a:solidFill>
            <a:srgbClr val="005D97"/>
          </a:solidFill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B0405814-BAC4-091A-380E-2EDFB5975A07}"/>
                </a:ext>
              </a:extLst>
            </p:cNvPr>
            <p:cNvSpPr/>
            <p:nvPr userDrawn="1"/>
          </p:nvSpPr>
          <p:spPr>
            <a:xfrm>
              <a:off x="6549080" y="6166022"/>
              <a:ext cx="123568" cy="12356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latin typeface="+mj-lt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3BC15826-91B5-E7CD-06C5-062EE25E5470}"/>
                </a:ext>
              </a:extLst>
            </p:cNvPr>
            <p:cNvSpPr/>
            <p:nvPr userDrawn="1"/>
          </p:nvSpPr>
          <p:spPr>
            <a:xfrm>
              <a:off x="6692515" y="6170141"/>
              <a:ext cx="123568" cy="12356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latin typeface="+mj-lt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C8A914CA-8B51-9A13-FB4B-F8B277CDC405}"/>
                </a:ext>
              </a:extLst>
            </p:cNvPr>
            <p:cNvSpPr/>
            <p:nvPr userDrawn="1"/>
          </p:nvSpPr>
          <p:spPr>
            <a:xfrm>
              <a:off x="6841522" y="6170865"/>
              <a:ext cx="123568" cy="12356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latin typeface="+mj-lt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F8DDE86-2684-1534-7C25-9B7F34373A3E}"/>
              </a:ext>
            </a:extLst>
          </p:cNvPr>
          <p:cNvGrpSpPr/>
          <p:nvPr userDrawn="1"/>
        </p:nvGrpSpPr>
        <p:grpSpPr>
          <a:xfrm>
            <a:off x="7249602" y="6488403"/>
            <a:ext cx="297276" cy="91761"/>
            <a:chOff x="6549080" y="6166022"/>
            <a:chExt cx="416010" cy="128411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52B7540F-8BD9-9B8D-0ECE-C69E9DAA69AD}"/>
                </a:ext>
              </a:extLst>
            </p:cNvPr>
            <p:cNvSpPr/>
            <p:nvPr userDrawn="1"/>
          </p:nvSpPr>
          <p:spPr>
            <a:xfrm>
              <a:off x="6549080" y="6166022"/>
              <a:ext cx="123568" cy="123568"/>
            </a:xfrm>
            <a:prstGeom prst="ellipse">
              <a:avLst/>
            </a:prstGeom>
            <a:solidFill>
              <a:srgbClr val="E8C2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latin typeface="+mj-lt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D7BAF391-42EE-EF49-0822-C2389FF4C738}"/>
                </a:ext>
              </a:extLst>
            </p:cNvPr>
            <p:cNvSpPr/>
            <p:nvPr userDrawn="1"/>
          </p:nvSpPr>
          <p:spPr>
            <a:xfrm>
              <a:off x="6692515" y="6170141"/>
              <a:ext cx="123568" cy="123568"/>
            </a:xfrm>
            <a:prstGeom prst="ellipse">
              <a:avLst/>
            </a:prstGeom>
            <a:solidFill>
              <a:srgbClr val="E8C2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latin typeface="+mj-lt"/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0BF63FF6-8C46-DCEE-B47D-7B7F29CDF5A2}"/>
                </a:ext>
              </a:extLst>
            </p:cNvPr>
            <p:cNvSpPr/>
            <p:nvPr userDrawn="1"/>
          </p:nvSpPr>
          <p:spPr>
            <a:xfrm>
              <a:off x="6841522" y="6170865"/>
              <a:ext cx="123568" cy="123568"/>
            </a:xfrm>
            <a:prstGeom prst="ellipse">
              <a:avLst/>
            </a:prstGeom>
            <a:solidFill>
              <a:srgbClr val="E8C2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latin typeface="+mj-lt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2D67BAD8-209D-507B-D7EE-8B02EAD78C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36" t="-33261" b="1"/>
          <a:stretch/>
        </p:blipFill>
        <p:spPr>
          <a:xfrm>
            <a:off x="0" y="6344158"/>
            <a:ext cx="4305814" cy="50777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F7CE263-CAAE-FD05-8D71-BD31BA01AA44}"/>
              </a:ext>
            </a:extLst>
          </p:cNvPr>
          <p:cNvSpPr txBox="1"/>
          <p:nvPr userDrawn="1"/>
        </p:nvSpPr>
        <p:spPr>
          <a:xfrm>
            <a:off x="483870" y="1376252"/>
            <a:ext cx="785127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7F7F7F"/>
                </a:solidFill>
                <a:latin typeface="Neo Sans Pro" panose="020B0504030504040204" pitchFamily="34" charset="0"/>
                <a:ea typeface="Cambria Math" pitchFamily="18" charset="0"/>
              </a:rPr>
              <a:t>Thank</a:t>
            </a:r>
            <a:r>
              <a:rPr lang="en-US" sz="8800" b="1" dirty="0">
                <a:solidFill>
                  <a:schemeClr val="bg1">
                    <a:lumMod val="50000"/>
                  </a:schemeClr>
                </a:solidFill>
                <a:latin typeface="Neo Sans Pro" panose="020B0504030504040204" pitchFamily="34" charset="0"/>
                <a:ea typeface="Cambria Math" pitchFamily="18" charset="0"/>
              </a:rPr>
              <a:t> You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4EF45F-9096-AC11-1F22-45D73B59B0B7}"/>
              </a:ext>
            </a:extLst>
          </p:cNvPr>
          <p:cNvSpPr txBox="1"/>
          <p:nvPr userDrawn="1"/>
        </p:nvSpPr>
        <p:spPr>
          <a:xfrm>
            <a:off x="1857239" y="3275853"/>
            <a:ext cx="43058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Neo Sans Pro" panose="020B0504030504040204" pitchFamily="34" charset="0"/>
                <a:ea typeface="Cambria Math" pitchFamily="18" charset="0"/>
              </a:rPr>
              <a:t>PT ASURANSI JIWA TASPEN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Neo Sans Pro" panose="020B0504030504040204" pitchFamily="34" charset="0"/>
                <a:ea typeface="Cambria Math" pitchFamily="18" charset="0"/>
              </a:rPr>
              <a:t>, 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Neo Sans Pro" panose="020B0504030504040204" pitchFamily="34" charset="0"/>
                <a:ea typeface="Cambria Math" pitchFamily="18" charset="0"/>
              </a:rPr>
              <a:t>Jl.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Neo Sans Pro" panose="020B0504030504040204" pitchFamily="34" charset="0"/>
                <a:ea typeface="Cambria Math" pitchFamily="18" charset="0"/>
              </a:rPr>
              <a:t>Letjen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Neo Sans Pro" panose="020B0504030504040204" pitchFamily="34" charset="0"/>
                <a:ea typeface="Cambria Math" pitchFamily="18" charset="0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Neo Sans Pro" panose="020B0504030504040204" pitchFamily="34" charset="0"/>
                <a:ea typeface="Cambria Math" pitchFamily="18" charset="0"/>
              </a:rPr>
              <a:t>Suprapto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Neo Sans Pro" panose="020B0504030504040204" pitchFamily="34" charset="0"/>
                <a:ea typeface="Cambria Math" pitchFamily="18" charset="0"/>
              </a:rPr>
              <a:t> No. 45 Blok B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Neo Sans Pro" panose="020B0504030504040204" pitchFamily="34" charset="0"/>
                <a:ea typeface="Cambria Math" pitchFamily="18" charset="0"/>
              </a:rPr>
              <a:t>lantai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Neo Sans Pro" panose="020B0504030504040204" pitchFamily="34" charset="0"/>
                <a:ea typeface="Cambria Math" pitchFamily="18" charset="0"/>
              </a:rPr>
              <a:t> 3,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Neo Sans Pro" panose="020B0504030504040204" pitchFamily="34" charset="0"/>
                <a:ea typeface="Cambria Math" pitchFamily="18" charset="0"/>
              </a:rPr>
              <a:t>Cempaka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Neo Sans Pro" panose="020B0504030504040204" pitchFamily="34" charset="0"/>
                <a:ea typeface="Cambria Math" pitchFamily="18" charset="0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Neo Sans Pro" panose="020B0504030504040204" pitchFamily="34" charset="0"/>
                <a:ea typeface="Cambria Math" pitchFamily="18" charset="0"/>
              </a:rPr>
              <a:t>Putih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Neo Sans Pro" panose="020B0504030504040204" pitchFamily="34" charset="0"/>
                <a:ea typeface="Cambria Math" pitchFamily="18" charset="0"/>
              </a:rPr>
              <a:t>, Jakarta Pusat, 10520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2774EE-BE2E-C7B3-62EB-C66F5A45E34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941548" y="3280862"/>
            <a:ext cx="2021676" cy="369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6" tIns="45708" rIns="91416" bIns="4570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913786" eaLnBrk="1" hangingPunct="1">
              <a:defRPr/>
            </a:pPr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latin typeface="Neo Sans Pro" panose="020B0504030504040204" pitchFamily="34" charset="0"/>
                <a:ea typeface="Cambria Math" pitchFamily="18" charset="0"/>
              </a:rPr>
              <a:t>021 5080 8158</a:t>
            </a:r>
            <a:endParaRPr lang="en-US" sz="1800" b="1" dirty="0">
              <a:solidFill>
                <a:schemeClr val="bg1">
                  <a:lumMod val="50000"/>
                </a:schemeClr>
              </a:solidFill>
              <a:latin typeface="Neo Sans Pro" panose="020B0504030504040204" pitchFamily="34" charset="0"/>
              <a:ea typeface="Cambria Math" pitchFamily="18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E409C2-AEEE-46CB-7405-F459FC3DA7A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941548" y="3762099"/>
            <a:ext cx="2119061" cy="369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6" tIns="45708" rIns="91416" bIns="4570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913786" eaLnBrk="1" hangingPunct="1">
              <a:defRPr/>
            </a:pPr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latin typeface="Neo Sans Pro" panose="020B0504030504040204" pitchFamily="34" charset="0"/>
                <a:ea typeface="Cambria Math" pitchFamily="18" charset="0"/>
              </a:rPr>
              <a:t>08118 1111 808</a:t>
            </a:r>
            <a:endParaRPr lang="en-US" sz="1800" b="1" dirty="0">
              <a:solidFill>
                <a:schemeClr val="bg1">
                  <a:lumMod val="50000"/>
                </a:schemeClr>
              </a:solidFill>
              <a:latin typeface="Neo Sans Pro" panose="020B0504030504040204" pitchFamily="34" charset="0"/>
              <a:ea typeface="Cambria Math" pitchFamily="18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BF3A996-556A-AC60-54B5-5756F2E6080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6989" y="3196691"/>
            <a:ext cx="1741825" cy="10482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7927EBE-FBEF-E3DC-904A-B0066712B12E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548" y="3737711"/>
            <a:ext cx="432000" cy="432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326F45C-C9FC-FCDF-06DF-0DB1C1B061B6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548" y="3230259"/>
            <a:ext cx="432000" cy="432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D1A433F-20D9-8B71-DF3D-E7888F70DAD9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0" y="3166540"/>
            <a:ext cx="1296162" cy="106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6369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_Opsi 2">
  <p:cSld name="1_Content with Caption_Opsi 2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9"/>
          <p:cNvSpPr/>
          <p:nvPr/>
        </p:nvSpPr>
        <p:spPr>
          <a:xfrm>
            <a:off x="646088" y="5097463"/>
            <a:ext cx="10896659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45688" rIns="91401" bIns="45688" anchor="t" anchorCtr="0">
            <a:norm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29"/>
          <p:cNvSpPr txBox="1">
            <a:spLocks noGrp="1"/>
          </p:cNvSpPr>
          <p:nvPr>
            <p:ph type="title"/>
          </p:nvPr>
        </p:nvSpPr>
        <p:spPr>
          <a:xfrm>
            <a:off x="785518" y="657814"/>
            <a:ext cx="10201367" cy="719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29"/>
          <p:cNvSpPr txBox="1">
            <a:spLocks noGrp="1"/>
          </p:cNvSpPr>
          <p:nvPr>
            <p:ph type="body" idx="1"/>
          </p:nvPr>
        </p:nvSpPr>
        <p:spPr>
          <a:xfrm>
            <a:off x="785518" y="1480925"/>
            <a:ext cx="10201367" cy="4703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063" lvl="0" indent="-34279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126" lvl="1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189" lvl="2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251" lvl="3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314" lvl="4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377" lvl="5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199440" lvl="6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6503" lvl="7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3566" lvl="8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67" name="Google Shape;167;p29" descr="C:\Users\BRI\Downloads\unnamed Taspen life.png"/>
          <p:cNvPicPr preferRelativeResize="0"/>
          <p:nvPr/>
        </p:nvPicPr>
        <p:blipFill rotWithShape="1">
          <a:blip r:embed="rId2">
            <a:alphaModFix/>
          </a:blip>
          <a:srcRect t="24687" b="24133"/>
          <a:stretch/>
        </p:blipFill>
        <p:spPr>
          <a:xfrm>
            <a:off x="10741662" y="142369"/>
            <a:ext cx="1441872" cy="737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9"/>
          <p:cNvPicPr preferRelativeResize="0"/>
          <p:nvPr/>
        </p:nvPicPr>
        <p:blipFill rotWithShape="1">
          <a:blip r:embed="rId3">
            <a:alphaModFix/>
          </a:blip>
          <a:srcRect l="40755" t="1605" r="13791" b="84224"/>
          <a:stretch/>
        </p:blipFill>
        <p:spPr>
          <a:xfrm>
            <a:off x="-272364" y="6505718"/>
            <a:ext cx="12545964" cy="365125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9"/>
          <p:cNvSpPr txBox="1"/>
          <p:nvPr/>
        </p:nvSpPr>
        <p:spPr>
          <a:xfrm>
            <a:off x="9962503" y="6600428"/>
            <a:ext cx="1890466" cy="256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6" tIns="45688" rIns="91376" bIns="45688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6"/>
              <a:buFont typeface="Arial"/>
              <a:buNone/>
            </a:pPr>
            <a:r>
              <a:rPr lang="en-US" sz="1066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www.taspenlife.com</a:t>
            </a:r>
            <a:endParaRPr sz="12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1" name="Google Shape;171;p29" descr="C:\Users\Dinda\Documents\ACA\! WORK\Bayu\185-1853646_creativity-27-the-best-advertising-and-design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37106" y="6638533"/>
            <a:ext cx="179364" cy="171451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9"/>
          <p:cNvSpPr txBox="1"/>
          <p:nvPr/>
        </p:nvSpPr>
        <p:spPr>
          <a:xfrm>
            <a:off x="687951" y="6583494"/>
            <a:ext cx="3102809" cy="256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6" tIns="45688" rIns="91376" bIns="45688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6"/>
              <a:buFont typeface="Arial"/>
              <a:buNone/>
            </a:pPr>
            <a:r>
              <a:rPr lang="en-US" sz="1066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021-50808158</a:t>
            </a:r>
            <a:r>
              <a:rPr lang="en-US" sz="1066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|        081181111808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3" name="Google Shape;173;p29" descr="Phone &amp; Fax - White Phone Icon Vector Clipart - Full Size Clipart  (#1643120) - PinClipart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59007" y="6624915"/>
            <a:ext cx="164423" cy="164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705724" y="6628199"/>
            <a:ext cx="188707" cy="1986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9"/>
          <p:cNvPicPr preferRelativeResize="0"/>
          <p:nvPr/>
        </p:nvPicPr>
        <p:blipFill rotWithShape="1">
          <a:blip r:embed="rId7">
            <a:alphaModFix/>
          </a:blip>
          <a:srcRect l="27374" t="68700" r="26048" b="9490"/>
          <a:stretch/>
        </p:blipFill>
        <p:spPr>
          <a:xfrm>
            <a:off x="5611666" y="6531182"/>
            <a:ext cx="949773" cy="28998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6" name="Google Shape;176;p29"/>
          <p:cNvGrpSpPr/>
          <p:nvPr/>
        </p:nvGrpSpPr>
        <p:grpSpPr>
          <a:xfrm>
            <a:off x="5216086" y="6638533"/>
            <a:ext cx="297276" cy="91761"/>
            <a:chOff x="6549080" y="6166022"/>
            <a:chExt cx="416010" cy="128411"/>
          </a:xfrm>
        </p:grpSpPr>
        <p:sp>
          <p:nvSpPr>
            <p:cNvPr id="177" name="Google Shape;177;p29"/>
            <p:cNvSpPr/>
            <p:nvPr/>
          </p:nvSpPr>
          <p:spPr>
            <a:xfrm>
              <a:off x="6549080" y="6166022"/>
              <a:ext cx="123568" cy="123568"/>
            </a:xfrm>
            <a:prstGeom prst="ellipse">
              <a:avLst/>
            </a:prstGeom>
            <a:solidFill>
              <a:srgbClr val="E8C21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799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78;p29"/>
            <p:cNvSpPr/>
            <p:nvPr/>
          </p:nvSpPr>
          <p:spPr>
            <a:xfrm>
              <a:off x="6692515" y="6170141"/>
              <a:ext cx="123568" cy="123568"/>
            </a:xfrm>
            <a:prstGeom prst="ellipse">
              <a:avLst/>
            </a:prstGeom>
            <a:solidFill>
              <a:srgbClr val="E8C21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799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p29"/>
            <p:cNvSpPr/>
            <p:nvPr/>
          </p:nvSpPr>
          <p:spPr>
            <a:xfrm>
              <a:off x="6841522" y="6170865"/>
              <a:ext cx="123568" cy="123568"/>
            </a:xfrm>
            <a:prstGeom prst="ellipse">
              <a:avLst/>
            </a:prstGeom>
            <a:solidFill>
              <a:srgbClr val="E8C21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799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0" name="Google Shape;180;p29"/>
          <p:cNvGrpSpPr/>
          <p:nvPr/>
        </p:nvGrpSpPr>
        <p:grpSpPr>
          <a:xfrm>
            <a:off x="6645892" y="6624915"/>
            <a:ext cx="297276" cy="91761"/>
            <a:chOff x="6549080" y="6166022"/>
            <a:chExt cx="416010" cy="128411"/>
          </a:xfrm>
        </p:grpSpPr>
        <p:sp>
          <p:nvSpPr>
            <p:cNvPr id="181" name="Google Shape;181;p29"/>
            <p:cNvSpPr/>
            <p:nvPr/>
          </p:nvSpPr>
          <p:spPr>
            <a:xfrm>
              <a:off x="6549080" y="6166022"/>
              <a:ext cx="123568" cy="123568"/>
            </a:xfrm>
            <a:prstGeom prst="ellipse">
              <a:avLst/>
            </a:prstGeom>
            <a:solidFill>
              <a:srgbClr val="005D9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799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p29"/>
            <p:cNvSpPr/>
            <p:nvPr/>
          </p:nvSpPr>
          <p:spPr>
            <a:xfrm>
              <a:off x="6692515" y="6170141"/>
              <a:ext cx="123568" cy="123568"/>
            </a:xfrm>
            <a:prstGeom prst="ellipse">
              <a:avLst/>
            </a:prstGeom>
            <a:solidFill>
              <a:srgbClr val="005D9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799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p29"/>
            <p:cNvSpPr/>
            <p:nvPr/>
          </p:nvSpPr>
          <p:spPr>
            <a:xfrm>
              <a:off x="6841522" y="6170865"/>
              <a:ext cx="123568" cy="123568"/>
            </a:xfrm>
            <a:prstGeom prst="ellipse">
              <a:avLst/>
            </a:prstGeom>
            <a:solidFill>
              <a:srgbClr val="005D9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799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794698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te 1"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9"/>
          <p:cNvSpPr>
            <a:spLocks noGrp="1"/>
          </p:cNvSpPr>
          <p:nvPr>
            <p:ph type="title"/>
          </p:nvPr>
        </p:nvSpPr>
        <p:spPr>
          <a:xfrm>
            <a:off x="837982" y="365129"/>
            <a:ext cx="10512862" cy="1325563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Content Placeholder 10"/>
          <p:cNvSpPr>
            <a:spLocks noGrp="1"/>
          </p:cNvSpPr>
          <p:nvPr>
            <p:ph idx="1"/>
          </p:nvPr>
        </p:nvSpPr>
        <p:spPr>
          <a:xfrm>
            <a:off x="837982" y="1825625"/>
            <a:ext cx="10512862" cy="435133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Picture 5" descr="00 Logo Master Taspen Life whit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807427" y="145846"/>
            <a:ext cx="1300141" cy="726295"/>
          </a:xfrm>
          <a:prstGeom prst="rect">
            <a:avLst/>
          </a:prstGeom>
        </p:spPr>
      </p:pic>
      <p:sp>
        <p:nvSpPr>
          <p:cNvPr id="11" name="Slide Number Placeholder 13">
            <a:extLst>
              <a:ext uri="{FF2B5EF4-FFF2-40B4-BE49-F238E27FC236}">
                <a16:creationId xmlns:a16="http://schemas.microsoft.com/office/drawing/2014/main" id="{3E04246A-32A5-762C-2565-821C1E92B185}"/>
              </a:ext>
            </a:extLst>
          </p:cNvPr>
          <p:cNvSpPr txBox="1">
            <a:spLocks/>
          </p:cNvSpPr>
          <p:nvPr userDrawn="1"/>
        </p:nvSpPr>
        <p:spPr>
          <a:xfrm>
            <a:off x="11457497" y="6176964"/>
            <a:ext cx="706821" cy="226713"/>
          </a:xfrm>
          <a:prstGeom prst="rect">
            <a:avLst/>
          </a:prstGeom>
        </p:spPr>
        <p:txBody>
          <a:bodyPr vert="horz" lIns="121872" tIns="60936" rIns="121872" bIns="60936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70EEBF-E97C-49FF-B05B-3B4D348638DC}" type="slidenum">
              <a:rPr lang="en-US" sz="1466" smtClean="0">
                <a:solidFill>
                  <a:schemeClr val="bg1"/>
                </a:solidFill>
              </a:rPr>
              <a:pPr/>
              <a:t>‹#›</a:t>
            </a:fld>
            <a:endParaRPr lang="en-US" sz="1466" dirty="0">
              <a:solidFill>
                <a:schemeClr val="bg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3F3D590-10CF-A8DE-2524-B1A5F987C78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" y="6489690"/>
            <a:ext cx="12188827" cy="379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980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te 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837982" y="365129"/>
            <a:ext cx="10512862" cy="1325563"/>
          </a:xfrm>
        </p:spPr>
        <p:txBody>
          <a:bodyPr/>
          <a:lstStyle/>
          <a:p>
            <a:endParaRPr lang="en-US"/>
          </a:p>
        </p:txBody>
      </p:sp>
      <p:sp>
        <p:nvSpPr>
          <p:cNvPr id="7" name="Content Placeholder 4"/>
          <p:cNvSpPr>
            <a:spLocks noGrp="1"/>
          </p:cNvSpPr>
          <p:nvPr>
            <p:ph idx="1"/>
          </p:nvPr>
        </p:nvSpPr>
        <p:spPr>
          <a:xfrm>
            <a:off x="837982" y="1825625"/>
            <a:ext cx="10512862" cy="435133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8" name="Picture 7" descr="00 Logo Master Taspen Life whit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807427" y="145846"/>
            <a:ext cx="1300141" cy="726295"/>
          </a:xfrm>
          <a:prstGeom prst="rect">
            <a:avLst/>
          </a:prstGeom>
        </p:spPr>
      </p:pic>
      <p:sp>
        <p:nvSpPr>
          <p:cNvPr id="23" name="Slide Number Placeholder 13">
            <a:extLst>
              <a:ext uri="{FF2B5EF4-FFF2-40B4-BE49-F238E27FC236}">
                <a16:creationId xmlns:a16="http://schemas.microsoft.com/office/drawing/2014/main" id="{DE4A1445-B20F-83CE-03C7-89EBDCA66167}"/>
              </a:ext>
            </a:extLst>
          </p:cNvPr>
          <p:cNvSpPr txBox="1">
            <a:spLocks/>
          </p:cNvSpPr>
          <p:nvPr userDrawn="1"/>
        </p:nvSpPr>
        <p:spPr>
          <a:xfrm>
            <a:off x="11589744" y="6219971"/>
            <a:ext cx="706821" cy="226713"/>
          </a:xfrm>
          <a:prstGeom prst="rect">
            <a:avLst/>
          </a:prstGeom>
        </p:spPr>
        <p:txBody>
          <a:bodyPr vert="horz" lIns="121872" tIns="60936" rIns="121872" bIns="60936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70EEBF-E97C-49FF-B05B-3B4D348638DC}" type="slidenum">
              <a:rPr lang="en-US" sz="1466" smtClean="0">
                <a:solidFill>
                  <a:srgbClr val="005D97"/>
                </a:solidFill>
              </a:rPr>
              <a:pPr/>
              <a:t>‹#›</a:t>
            </a:fld>
            <a:endParaRPr lang="en-US" sz="1466" dirty="0">
              <a:solidFill>
                <a:srgbClr val="005D97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8E404BA-28B6-89C8-126B-BEC7FBD0EDE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" y="6489690"/>
            <a:ext cx="12188827" cy="379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454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 and Caption_Ops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6320775" y="365129"/>
            <a:ext cx="5030068" cy="13255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Content Placeholder 4"/>
          <p:cNvSpPr>
            <a:spLocks noGrp="1"/>
          </p:cNvSpPr>
          <p:nvPr>
            <p:ph idx="1"/>
          </p:nvPr>
        </p:nvSpPr>
        <p:spPr>
          <a:xfrm>
            <a:off x="6320780" y="1825625"/>
            <a:ext cx="5030067" cy="435133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/>
          <a:srcRect l="1" r="10434"/>
          <a:stretch/>
        </p:blipFill>
        <p:spPr>
          <a:xfrm>
            <a:off x="1" y="0"/>
            <a:ext cx="5488083" cy="6858000"/>
          </a:xfrm>
          <a:prstGeom prst="rect">
            <a:avLst/>
          </a:prstGeom>
        </p:spPr>
      </p:pic>
      <p:pic>
        <p:nvPicPr>
          <p:cNvPr id="7" name="Picture 4" descr="C:\Users\BRI\Downloads\unnamed Taspen life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87" b="24134"/>
          <a:stretch/>
        </p:blipFill>
        <p:spPr bwMode="auto">
          <a:xfrm>
            <a:off x="10741662" y="142369"/>
            <a:ext cx="1441872" cy="73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Slide Number Placeholder 13">
            <a:extLst>
              <a:ext uri="{FF2B5EF4-FFF2-40B4-BE49-F238E27FC236}">
                <a16:creationId xmlns:a16="http://schemas.microsoft.com/office/drawing/2014/main" id="{673F002D-9480-A957-AB3C-E7A008ED8A31}"/>
              </a:ext>
            </a:extLst>
          </p:cNvPr>
          <p:cNvSpPr txBox="1">
            <a:spLocks/>
          </p:cNvSpPr>
          <p:nvPr userDrawn="1"/>
        </p:nvSpPr>
        <p:spPr>
          <a:xfrm>
            <a:off x="11300986" y="6370644"/>
            <a:ext cx="706821" cy="226713"/>
          </a:xfrm>
          <a:prstGeom prst="rect">
            <a:avLst/>
          </a:prstGeom>
        </p:spPr>
        <p:txBody>
          <a:bodyPr vert="horz" lIns="121872" tIns="60936" rIns="121872" bIns="60936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70EEBF-E97C-49FF-B05B-3B4D348638DC}" type="slidenum">
              <a:rPr lang="en-US" sz="1466" smtClean="0">
                <a:solidFill>
                  <a:srgbClr val="002060"/>
                </a:solidFill>
              </a:rPr>
              <a:pPr/>
              <a:t>‹#›</a:t>
            </a:fld>
            <a:endParaRPr lang="en-US" sz="1466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977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 and Caption_Ops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6320775" y="365129"/>
            <a:ext cx="5030068" cy="13255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Content Placeholder 4"/>
          <p:cNvSpPr>
            <a:spLocks noGrp="1"/>
          </p:cNvSpPr>
          <p:nvPr>
            <p:ph idx="1"/>
          </p:nvPr>
        </p:nvSpPr>
        <p:spPr>
          <a:xfrm>
            <a:off x="6320780" y="1825625"/>
            <a:ext cx="5030067" cy="435133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/>
          <a:srcRect l="1" r="10434"/>
          <a:stretch/>
        </p:blipFill>
        <p:spPr>
          <a:xfrm>
            <a:off x="1" y="0"/>
            <a:ext cx="5488083" cy="6858000"/>
          </a:xfrm>
          <a:prstGeom prst="rect">
            <a:avLst/>
          </a:prstGeom>
        </p:spPr>
      </p:pic>
      <p:pic>
        <p:nvPicPr>
          <p:cNvPr id="7" name="Picture 4" descr="C:\Users\BRI\Downloads\unnamed Taspen life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87" b="24134"/>
          <a:stretch/>
        </p:blipFill>
        <p:spPr bwMode="auto">
          <a:xfrm>
            <a:off x="10741662" y="142369"/>
            <a:ext cx="1441872" cy="73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CB7E4A7-13D7-4017-8B5C-319F0DBC59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56" t="578" r="37174" b="82016"/>
          <a:stretch/>
        </p:blipFill>
        <p:spPr>
          <a:xfrm>
            <a:off x="6922650" y="6019622"/>
            <a:ext cx="3137103" cy="83837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EDCA282-34EA-4B5A-89A2-12F70BF095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10" t="456" r="13791" b="82139"/>
          <a:stretch/>
        </p:blipFill>
        <p:spPr>
          <a:xfrm>
            <a:off x="9084993" y="6019622"/>
            <a:ext cx="3098541" cy="83837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87ED86C-AE6B-4FFD-B6E0-60C597AF3E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74" t="68700" r="26048" b="9492"/>
          <a:stretch/>
        </p:blipFill>
        <p:spPr>
          <a:xfrm>
            <a:off x="5582203" y="6303214"/>
            <a:ext cx="1412332" cy="431220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BA9DF89C-DA72-46E0-B3EF-CB1C9D32BA03}"/>
              </a:ext>
            </a:extLst>
          </p:cNvPr>
          <p:cNvGrpSpPr/>
          <p:nvPr userDrawn="1"/>
        </p:nvGrpSpPr>
        <p:grpSpPr>
          <a:xfrm>
            <a:off x="6549080" y="6166022"/>
            <a:ext cx="416010" cy="128411"/>
            <a:chOff x="6549080" y="6166022"/>
            <a:chExt cx="416010" cy="128411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A95646D3-A056-4442-B98B-F8047BB34549}"/>
                </a:ext>
              </a:extLst>
            </p:cNvPr>
            <p:cNvSpPr/>
            <p:nvPr userDrawn="1"/>
          </p:nvSpPr>
          <p:spPr>
            <a:xfrm>
              <a:off x="6549080" y="6166022"/>
              <a:ext cx="123568" cy="123568"/>
            </a:xfrm>
            <a:prstGeom prst="ellipse">
              <a:avLst/>
            </a:prstGeom>
            <a:solidFill>
              <a:srgbClr val="E8C2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03035E47-047C-421C-B606-8F255858A7F2}"/>
                </a:ext>
              </a:extLst>
            </p:cNvPr>
            <p:cNvSpPr/>
            <p:nvPr userDrawn="1"/>
          </p:nvSpPr>
          <p:spPr>
            <a:xfrm>
              <a:off x="6692515" y="6170141"/>
              <a:ext cx="123568" cy="123568"/>
            </a:xfrm>
            <a:prstGeom prst="ellipse">
              <a:avLst/>
            </a:prstGeom>
            <a:solidFill>
              <a:srgbClr val="E8C2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C1836490-4875-4FCD-A32B-59F10E4F3BE5}"/>
                </a:ext>
              </a:extLst>
            </p:cNvPr>
            <p:cNvSpPr/>
            <p:nvPr userDrawn="1"/>
          </p:nvSpPr>
          <p:spPr>
            <a:xfrm>
              <a:off x="6841522" y="6170865"/>
              <a:ext cx="123568" cy="123568"/>
            </a:xfrm>
            <a:prstGeom prst="ellipse">
              <a:avLst/>
            </a:prstGeom>
            <a:solidFill>
              <a:srgbClr val="E8C2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A7955DC-F5D6-44B9-A444-64B3F214FA0C}"/>
              </a:ext>
            </a:extLst>
          </p:cNvPr>
          <p:cNvGrpSpPr/>
          <p:nvPr userDrawn="1"/>
        </p:nvGrpSpPr>
        <p:grpSpPr>
          <a:xfrm>
            <a:off x="6087767" y="6161179"/>
            <a:ext cx="416010" cy="128411"/>
            <a:chOff x="6549080" y="6166022"/>
            <a:chExt cx="416010" cy="128411"/>
          </a:xfrm>
          <a:solidFill>
            <a:srgbClr val="005D97"/>
          </a:solidFill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EB536040-E469-4C41-B0C1-9CB613912A55}"/>
                </a:ext>
              </a:extLst>
            </p:cNvPr>
            <p:cNvSpPr/>
            <p:nvPr userDrawn="1"/>
          </p:nvSpPr>
          <p:spPr>
            <a:xfrm>
              <a:off x="6549080" y="6166022"/>
              <a:ext cx="123568" cy="12356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0A6E6518-B30A-40E8-9A01-21773287A40F}"/>
                </a:ext>
              </a:extLst>
            </p:cNvPr>
            <p:cNvSpPr/>
            <p:nvPr userDrawn="1"/>
          </p:nvSpPr>
          <p:spPr>
            <a:xfrm>
              <a:off x="6692515" y="6170141"/>
              <a:ext cx="123568" cy="12356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33B8F579-7B7C-40C8-99FA-F4C2D81CEB0B}"/>
                </a:ext>
              </a:extLst>
            </p:cNvPr>
            <p:cNvSpPr/>
            <p:nvPr userDrawn="1"/>
          </p:nvSpPr>
          <p:spPr>
            <a:xfrm>
              <a:off x="6841522" y="6170865"/>
              <a:ext cx="123568" cy="12356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</p:spTree>
    <p:extLst>
      <p:ext uri="{BB962C8B-B14F-4D97-AF65-F5344CB8AC3E}">
        <p14:creationId xmlns:p14="http://schemas.microsoft.com/office/powerpoint/2010/main" val="2465776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aption_Ops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8"/>
          <p:cNvSpPr>
            <a:spLocks noGrp="1"/>
          </p:cNvSpPr>
          <p:nvPr userDrawn="1"/>
        </p:nvSpPr>
        <p:spPr>
          <a:xfrm>
            <a:off x="646087" y="5097463"/>
            <a:ext cx="10896659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charset="0"/>
              <a:buNone/>
              <a:defRPr lang="en-US" sz="1400" kern="1200" smtClean="0">
                <a:solidFill>
                  <a:schemeClr val="bg1">
                    <a:lumMod val="50000"/>
                  </a:schemeClr>
                </a:solidFill>
                <a:effectLst/>
                <a:latin typeface="Neo Sans Pro" charset="0"/>
                <a:ea typeface="Neo Sans Pro" charset="0"/>
                <a:cs typeface="Neo Sans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50000"/>
                  </a:schemeClr>
                </a:solidFill>
                <a:latin typeface="Neo Sans Pro" charset="0"/>
                <a:ea typeface="Neo Sans Pro" charset="0"/>
                <a:cs typeface="Neo Sans Pro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50000"/>
                  </a:schemeClr>
                </a:solidFill>
                <a:latin typeface="Neo Sans Pro" charset="0"/>
                <a:ea typeface="Neo Sans Pro" charset="0"/>
                <a:cs typeface="Neo Sans Pro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Neo Sans Pro" charset="0"/>
                <a:ea typeface="Neo Sans Pro" charset="0"/>
                <a:cs typeface="Neo Sans Pro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Neo Sans Pro" charset="0"/>
                <a:ea typeface="Neo Sans Pro" charset="0"/>
                <a:cs typeface="Neo Sans Pro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2"/>
          <p:cNvSpPr>
            <a:spLocks noGrp="1"/>
          </p:cNvSpPr>
          <p:nvPr>
            <p:ph type="title"/>
          </p:nvPr>
        </p:nvSpPr>
        <p:spPr>
          <a:xfrm>
            <a:off x="839569" y="365129"/>
            <a:ext cx="10512862" cy="13255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37979" y="1705975"/>
            <a:ext cx="10514450" cy="3195956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837985" y="4898574"/>
            <a:ext cx="10514449" cy="117917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8" name="Picture 4" descr="C:\Users\BRI\Downloads\unnamed Taspen life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87" b="24134"/>
          <a:stretch/>
        </p:blipFill>
        <p:spPr bwMode="auto">
          <a:xfrm>
            <a:off x="10741662" y="142369"/>
            <a:ext cx="1441872" cy="73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 Number Placeholder 13">
            <a:extLst>
              <a:ext uri="{FF2B5EF4-FFF2-40B4-BE49-F238E27FC236}">
                <a16:creationId xmlns:a16="http://schemas.microsoft.com/office/drawing/2014/main" id="{18CDBE3C-FADD-47E9-B14E-0F08B8E67206}"/>
              </a:ext>
            </a:extLst>
          </p:cNvPr>
          <p:cNvSpPr txBox="1">
            <a:spLocks/>
          </p:cNvSpPr>
          <p:nvPr userDrawn="1"/>
        </p:nvSpPr>
        <p:spPr>
          <a:xfrm>
            <a:off x="11300986" y="6370644"/>
            <a:ext cx="706821" cy="226713"/>
          </a:xfrm>
          <a:prstGeom prst="rect">
            <a:avLst/>
          </a:prstGeom>
        </p:spPr>
        <p:txBody>
          <a:bodyPr vert="horz" lIns="121872" tIns="60936" rIns="121872" bIns="60936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70EEBF-E97C-49FF-B05B-3B4D348638DC}" type="slidenum">
              <a:rPr lang="en-US" sz="1466" smtClean="0">
                <a:solidFill>
                  <a:srgbClr val="002060"/>
                </a:solidFill>
              </a:rPr>
              <a:pPr/>
              <a:t>‹#›</a:t>
            </a:fld>
            <a:endParaRPr lang="en-US" sz="1466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626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aption_Ops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8"/>
          <p:cNvSpPr>
            <a:spLocks noGrp="1"/>
          </p:cNvSpPr>
          <p:nvPr userDrawn="1"/>
        </p:nvSpPr>
        <p:spPr>
          <a:xfrm>
            <a:off x="646087" y="5097463"/>
            <a:ext cx="10896659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charset="0"/>
              <a:buNone/>
              <a:defRPr lang="en-US" sz="1400" kern="1200" smtClean="0">
                <a:solidFill>
                  <a:schemeClr val="bg1">
                    <a:lumMod val="50000"/>
                  </a:schemeClr>
                </a:solidFill>
                <a:effectLst/>
                <a:latin typeface="Neo Sans Pro" charset="0"/>
                <a:ea typeface="Neo Sans Pro" charset="0"/>
                <a:cs typeface="Neo Sans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50000"/>
                  </a:schemeClr>
                </a:solidFill>
                <a:latin typeface="Neo Sans Pro" charset="0"/>
                <a:ea typeface="Neo Sans Pro" charset="0"/>
                <a:cs typeface="Neo Sans Pro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50000"/>
                  </a:schemeClr>
                </a:solidFill>
                <a:latin typeface="Neo Sans Pro" charset="0"/>
                <a:ea typeface="Neo Sans Pro" charset="0"/>
                <a:cs typeface="Neo Sans Pro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Neo Sans Pro" charset="0"/>
                <a:ea typeface="Neo Sans Pro" charset="0"/>
                <a:cs typeface="Neo Sans Pro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Neo Sans Pro" charset="0"/>
                <a:ea typeface="Neo Sans Pro" charset="0"/>
                <a:cs typeface="Neo Sans Pro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2"/>
          <p:cNvSpPr>
            <a:spLocks noGrp="1"/>
          </p:cNvSpPr>
          <p:nvPr>
            <p:ph type="title"/>
          </p:nvPr>
        </p:nvSpPr>
        <p:spPr>
          <a:xfrm>
            <a:off x="839569" y="365129"/>
            <a:ext cx="10512862" cy="13255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37979" y="1705975"/>
            <a:ext cx="10514450" cy="3195956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837985" y="4898574"/>
            <a:ext cx="10514449" cy="117917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8" name="Picture 4" descr="C:\Users\BRI\Downloads\unnamed Taspen life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87" b="24134"/>
          <a:stretch/>
        </p:blipFill>
        <p:spPr bwMode="auto">
          <a:xfrm>
            <a:off x="10741662" y="142369"/>
            <a:ext cx="1441872" cy="73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15AB00E-D6C5-9BE5-A709-1A4D34779706}"/>
              </a:ext>
            </a:extLst>
          </p:cNvPr>
          <p:cNvSpPr/>
          <p:nvPr userDrawn="1"/>
        </p:nvSpPr>
        <p:spPr>
          <a:xfrm>
            <a:off x="0" y="6410960"/>
            <a:ext cx="12190414" cy="447040"/>
          </a:xfrm>
          <a:prstGeom prst="rect">
            <a:avLst/>
          </a:prstGeom>
          <a:solidFill>
            <a:srgbClr val="005D9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" name="Slide Number Placeholder 13">
            <a:extLst>
              <a:ext uri="{FF2B5EF4-FFF2-40B4-BE49-F238E27FC236}">
                <a16:creationId xmlns:a16="http://schemas.microsoft.com/office/drawing/2014/main" id="{1805F7F8-B7B0-E433-3B47-174F9D457B00}"/>
              </a:ext>
            </a:extLst>
          </p:cNvPr>
          <p:cNvSpPr txBox="1">
            <a:spLocks/>
          </p:cNvSpPr>
          <p:nvPr userDrawn="1"/>
        </p:nvSpPr>
        <p:spPr>
          <a:xfrm>
            <a:off x="11542747" y="6125356"/>
            <a:ext cx="640788" cy="251021"/>
          </a:xfrm>
          <a:prstGeom prst="rect">
            <a:avLst/>
          </a:prstGeom>
        </p:spPr>
        <p:txBody>
          <a:bodyPr vert="horz" lIns="121872" tIns="60936" rIns="121872" bIns="60936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70EEBF-E97C-49FF-B05B-3B4D348638DC}" type="slidenum">
              <a:rPr lang="en-US" sz="1466" smtClean="0">
                <a:solidFill>
                  <a:srgbClr val="002060"/>
                </a:solidFill>
              </a:rPr>
              <a:pPr/>
              <a:t>‹#›</a:t>
            </a:fld>
            <a:endParaRPr lang="en-US" sz="1466" dirty="0">
              <a:solidFill>
                <a:srgbClr val="002060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D8D97F3-15CA-E49B-4044-4C132D1295B8}"/>
              </a:ext>
            </a:extLst>
          </p:cNvPr>
          <p:cNvGrpSpPr/>
          <p:nvPr userDrawn="1"/>
        </p:nvGrpSpPr>
        <p:grpSpPr>
          <a:xfrm>
            <a:off x="5216085" y="6638531"/>
            <a:ext cx="297276" cy="91761"/>
            <a:chOff x="6549080" y="6166022"/>
            <a:chExt cx="416010" cy="128411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4511B532-C42F-2AEF-08B2-E3A0CD89E24E}"/>
                </a:ext>
              </a:extLst>
            </p:cNvPr>
            <p:cNvSpPr/>
            <p:nvPr userDrawn="1"/>
          </p:nvSpPr>
          <p:spPr>
            <a:xfrm>
              <a:off x="6549080" y="6166022"/>
              <a:ext cx="123568" cy="123568"/>
            </a:xfrm>
            <a:prstGeom prst="ellipse">
              <a:avLst/>
            </a:prstGeom>
            <a:solidFill>
              <a:srgbClr val="E8C2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60A02478-054F-0735-E8F4-120EA99D041D}"/>
                </a:ext>
              </a:extLst>
            </p:cNvPr>
            <p:cNvSpPr/>
            <p:nvPr userDrawn="1"/>
          </p:nvSpPr>
          <p:spPr>
            <a:xfrm>
              <a:off x="6692515" y="6170141"/>
              <a:ext cx="123568" cy="123568"/>
            </a:xfrm>
            <a:prstGeom prst="ellipse">
              <a:avLst/>
            </a:prstGeom>
            <a:solidFill>
              <a:srgbClr val="E8C2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0DC4AFB-CEEC-86C7-9910-3D3F9234F000}"/>
                </a:ext>
              </a:extLst>
            </p:cNvPr>
            <p:cNvSpPr/>
            <p:nvPr userDrawn="1"/>
          </p:nvSpPr>
          <p:spPr>
            <a:xfrm>
              <a:off x="6841522" y="6170865"/>
              <a:ext cx="123568" cy="123568"/>
            </a:xfrm>
            <a:prstGeom prst="ellipse">
              <a:avLst/>
            </a:prstGeom>
            <a:solidFill>
              <a:srgbClr val="E8C2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2C5476E-67AA-E96E-5052-E94EF843E7B8}"/>
              </a:ext>
            </a:extLst>
          </p:cNvPr>
          <p:cNvGrpSpPr/>
          <p:nvPr userDrawn="1"/>
        </p:nvGrpSpPr>
        <p:grpSpPr>
          <a:xfrm>
            <a:off x="6645892" y="6624913"/>
            <a:ext cx="297276" cy="91761"/>
            <a:chOff x="6549080" y="6166022"/>
            <a:chExt cx="416010" cy="128411"/>
          </a:xfrm>
          <a:solidFill>
            <a:schemeClr val="accent2"/>
          </a:solidFill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BFE99B80-333E-93A0-E97A-E48D222EE39F}"/>
                </a:ext>
              </a:extLst>
            </p:cNvPr>
            <p:cNvSpPr/>
            <p:nvPr userDrawn="1"/>
          </p:nvSpPr>
          <p:spPr>
            <a:xfrm>
              <a:off x="6549080" y="6166022"/>
              <a:ext cx="123568" cy="12356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B07BA115-6EE3-B4EE-6180-2AE05437392D}"/>
                </a:ext>
              </a:extLst>
            </p:cNvPr>
            <p:cNvSpPr/>
            <p:nvPr userDrawn="1"/>
          </p:nvSpPr>
          <p:spPr>
            <a:xfrm>
              <a:off x="6692515" y="6170141"/>
              <a:ext cx="123568" cy="12356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8D2E358F-C15B-7C18-38A9-50AF4FFCA296}"/>
                </a:ext>
              </a:extLst>
            </p:cNvPr>
            <p:cNvSpPr/>
            <p:nvPr userDrawn="1"/>
          </p:nvSpPr>
          <p:spPr>
            <a:xfrm>
              <a:off x="6841522" y="6170865"/>
              <a:ext cx="123568" cy="12356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id="{EA18BC67-4BAB-8143-5067-041E7314D28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86" y="6489871"/>
            <a:ext cx="12244775" cy="381036"/>
          </a:xfrm>
          <a:prstGeom prst="rect">
            <a:avLst/>
          </a:prstGeom>
        </p:spPr>
      </p:pic>
      <p:pic>
        <p:nvPicPr>
          <p:cNvPr id="34" name="Picture 2" descr="Catalog Detail">
            <a:extLst>
              <a:ext uri="{FF2B5EF4-FFF2-40B4-BE49-F238E27FC236}">
                <a16:creationId xmlns:a16="http://schemas.microsoft.com/office/drawing/2014/main" id="{0C75E601-44A3-AECF-2C4F-78334FA6AA7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663" y="6445542"/>
            <a:ext cx="793945" cy="447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1086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Separate Caption_Ops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8"/>
          <p:cNvSpPr>
            <a:spLocks noGrp="1"/>
          </p:cNvSpPr>
          <p:nvPr userDrawn="1"/>
        </p:nvSpPr>
        <p:spPr>
          <a:xfrm>
            <a:off x="646087" y="5097463"/>
            <a:ext cx="10896659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charset="0"/>
              <a:buNone/>
              <a:defRPr lang="en-US" sz="1400" kern="1200" smtClean="0">
                <a:solidFill>
                  <a:schemeClr val="bg1">
                    <a:lumMod val="50000"/>
                  </a:schemeClr>
                </a:solidFill>
                <a:effectLst/>
                <a:latin typeface="Neo Sans Pro" charset="0"/>
                <a:ea typeface="Neo Sans Pro" charset="0"/>
                <a:cs typeface="Neo Sans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50000"/>
                  </a:schemeClr>
                </a:solidFill>
                <a:latin typeface="Neo Sans Pro" charset="0"/>
                <a:ea typeface="Neo Sans Pro" charset="0"/>
                <a:cs typeface="Neo Sans Pro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50000"/>
                  </a:schemeClr>
                </a:solidFill>
                <a:latin typeface="Neo Sans Pro" charset="0"/>
                <a:ea typeface="Neo Sans Pro" charset="0"/>
                <a:cs typeface="Neo Sans Pro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Neo Sans Pro" charset="0"/>
                <a:ea typeface="Neo Sans Pro" charset="0"/>
                <a:cs typeface="Neo Sans Pro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Neo Sans Pro" charset="0"/>
                <a:ea typeface="Neo Sans Pro" charset="0"/>
                <a:cs typeface="Neo Sans Pro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9569" y="365129"/>
            <a:ext cx="10512862" cy="1325563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idx="1"/>
          </p:nvPr>
        </p:nvSpPr>
        <p:spPr>
          <a:xfrm>
            <a:off x="837982" y="4980108"/>
            <a:ext cx="5156443" cy="120400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6259245" y="4980108"/>
            <a:ext cx="5060396" cy="120400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10039" y="1789115"/>
            <a:ext cx="10542397" cy="3092571"/>
          </a:xfrm>
          <a:prstGeom prst="rect">
            <a:avLst/>
          </a:prstGeom>
        </p:spPr>
      </p:pic>
      <p:pic>
        <p:nvPicPr>
          <p:cNvPr id="11" name="Picture 4" descr="C:\Users\BRI\Downloads\unnamed Taspen life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87" b="24134"/>
          <a:stretch/>
        </p:blipFill>
        <p:spPr bwMode="auto">
          <a:xfrm>
            <a:off x="10741662" y="142369"/>
            <a:ext cx="1441872" cy="73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18CDBE3C-FADD-47E9-B14E-0F08B8E67206}"/>
              </a:ext>
            </a:extLst>
          </p:cNvPr>
          <p:cNvSpPr txBox="1">
            <a:spLocks/>
          </p:cNvSpPr>
          <p:nvPr userDrawn="1"/>
        </p:nvSpPr>
        <p:spPr>
          <a:xfrm>
            <a:off x="11300986" y="6370644"/>
            <a:ext cx="706821" cy="226713"/>
          </a:xfrm>
          <a:prstGeom prst="rect">
            <a:avLst/>
          </a:prstGeom>
        </p:spPr>
        <p:txBody>
          <a:bodyPr vert="horz" lIns="121872" tIns="60936" rIns="121872" bIns="60936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70EEBF-E97C-49FF-B05B-3B4D348638DC}" type="slidenum">
              <a:rPr lang="en-US" sz="1466" smtClean="0">
                <a:solidFill>
                  <a:srgbClr val="002060"/>
                </a:solidFill>
              </a:rPr>
              <a:pPr/>
              <a:t>‹#›</a:t>
            </a:fld>
            <a:endParaRPr lang="en-US" sz="1466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994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Separate Caption_Ops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8"/>
          <p:cNvSpPr>
            <a:spLocks noGrp="1"/>
          </p:cNvSpPr>
          <p:nvPr userDrawn="1"/>
        </p:nvSpPr>
        <p:spPr>
          <a:xfrm>
            <a:off x="646087" y="5097463"/>
            <a:ext cx="10896659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charset="0"/>
              <a:buNone/>
              <a:defRPr lang="en-US" sz="1400" kern="1200" smtClean="0">
                <a:solidFill>
                  <a:schemeClr val="bg1">
                    <a:lumMod val="50000"/>
                  </a:schemeClr>
                </a:solidFill>
                <a:effectLst/>
                <a:latin typeface="Neo Sans Pro" charset="0"/>
                <a:ea typeface="Neo Sans Pro" charset="0"/>
                <a:cs typeface="Neo Sans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50000"/>
                  </a:schemeClr>
                </a:solidFill>
                <a:latin typeface="Neo Sans Pro" charset="0"/>
                <a:ea typeface="Neo Sans Pro" charset="0"/>
                <a:cs typeface="Neo Sans Pro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50000"/>
                  </a:schemeClr>
                </a:solidFill>
                <a:latin typeface="Neo Sans Pro" charset="0"/>
                <a:ea typeface="Neo Sans Pro" charset="0"/>
                <a:cs typeface="Neo Sans Pro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Neo Sans Pro" charset="0"/>
                <a:ea typeface="Neo Sans Pro" charset="0"/>
                <a:cs typeface="Neo Sans Pro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Neo Sans Pro" charset="0"/>
                <a:ea typeface="Neo Sans Pro" charset="0"/>
                <a:cs typeface="Neo Sans Pro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9569" y="365129"/>
            <a:ext cx="10512862" cy="1325563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idx="1"/>
          </p:nvPr>
        </p:nvSpPr>
        <p:spPr>
          <a:xfrm>
            <a:off x="837982" y="4980108"/>
            <a:ext cx="5156443" cy="120400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6259245" y="4980108"/>
            <a:ext cx="5060396" cy="120400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10039" y="1789115"/>
            <a:ext cx="10542397" cy="3092571"/>
          </a:xfrm>
          <a:prstGeom prst="rect">
            <a:avLst/>
          </a:prstGeom>
        </p:spPr>
      </p:pic>
      <p:pic>
        <p:nvPicPr>
          <p:cNvPr id="11" name="Picture 4" descr="C:\Users\BRI\Downloads\unnamed Taspen life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87" b="24134"/>
          <a:stretch/>
        </p:blipFill>
        <p:spPr bwMode="auto">
          <a:xfrm>
            <a:off x="10741662" y="142369"/>
            <a:ext cx="1441872" cy="73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D8D2484-2ED9-54CE-2AC1-4F5797E55ED7}"/>
              </a:ext>
            </a:extLst>
          </p:cNvPr>
          <p:cNvSpPr/>
          <p:nvPr userDrawn="1"/>
        </p:nvSpPr>
        <p:spPr>
          <a:xfrm>
            <a:off x="0" y="6410960"/>
            <a:ext cx="12190414" cy="447040"/>
          </a:xfrm>
          <a:prstGeom prst="rect">
            <a:avLst/>
          </a:prstGeom>
          <a:solidFill>
            <a:srgbClr val="005D9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" name="Slide Number Placeholder 13">
            <a:extLst>
              <a:ext uri="{FF2B5EF4-FFF2-40B4-BE49-F238E27FC236}">
                <a16:creationId xmlns:a16="http://schemas.microsoft.com/office/drawing/2014/main" id="{6D538C97-CE8B-30A0-3009-3C8683A8F7D3}"/>
              </a:ext>
            </a:extLst>
          </p:cNvPr>
          <p:cNvSpPr txBox="1">
            <a:spLocks/>
          </p:cNvSpPr>
          <p:nvPr userDrawn="1"/>
        </p:nvSpPr>
        <p:spPr>
          <a:xfrm>
            <a:off x="11542747" y="6125356"/>
            <a:ext cx="640788" cy="251021"/>
          </a:xfrm>
          <a:prstGeom prst="rect">
            <a:avLst/>
          </a:prstGeom>
        </p:spPr>
        <p:txBody>
          <a:bodyPr vert="horz" lIns="121872" tIns="60936" rIns="121872" bIns="60936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70EEBF-E97C-49FF-B05B-3B4D348638DC}" type="slidenum">
              <a:rPr lang="en-US" sz="1466" smtClean="0">
                <a:solidFill>
                  <a:srgbClr val="002060"/>
                </a:solidFill>
              </a:rPr>
              <a:pPr/>
              <a:t>‹#›</a:t>
            </a:fld>
            <a:endParaRPr lang="en-US" sz="1466" dirty="0">
              <a:solidFill>
                <a:srgbClr val="002060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5043F4A-8EC0-998F-A653-717F59075203}"/>
              </a:ext>
            </a:extLst>
          </p:cNvPr>
          <p:cNvGrpSpPr/>
          <p:nvPr userDrawn="1"/>
        </p:nvGrpSpPr>
        <p:grpSpPr>
          <a:xfrm>
            <a:off x="5216085" y="6638531"/>
            <a:ext cx="297276" cy="91761"/>
            <a:chOff x="6549080" y="6166022"/>
            <a:chExt cx="416010" cy="128411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833E4210-4289-9927-9C98-F5FF20A42C8A}"/>
                </a:ext>
              </a:extLst>
            </p:cNvPr>
            <p:cNvSpPr/>
            <p:nvPr userDrawn="1"/>
          </p:nvSpPr>
          <p:spPr>
            <a:xfrm>
              <a:off x="6549080" y="6166022"/>
              <a:ext cx="123568" cy="123568"/>
            </a:xfrm>
            <a:prstGeom prst="ellipse">
              <a:avLst/>
            </a:prstGeom>
            <a:solidFill>
              <a:srgbClr val="E8C2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C3E55BE-B103-5E69-93CD-42E01FC28AF1}"/>
                </a:ext>
              </a:extLst>
            </p:cNvPr>
            <p:cNvSpPr/>
            <p:nvPr userDrawn="1"/>
          </p:nvSpPr>
          <p:spPr>
            <a:xfrm>
              <a:off x="6692515" y="6170141"/>
              <a:ext cx="123568" cy="123568"/>
            </a:xfrm>
            <a:prstGeom prst="ellipse">
              <a:avLst/>
            </a:prstGeom>
            <a:solidFill>
              <a:srgbClr val="E8C2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8C7D13F-D9F0-F775-90A5-8A02B08DD01D}"/>
                </a:ext>
              </a:extLst>
            </p:cNvPr>
            <p:cNvSpPr/>
            <p:nvPr userDrawn="1"/>
          </p:nvSpPr>
          <p:spPr>
            <a:xfrm>
              <a:off x="6841522" y="6170865"/>
              <a:ext cx="123568" cy="123568"/>
            </a:xfrm>
            <a:prstGeom prst="ellipse">
              <a:avLst/>
            </a:prstGeom>
            <a:solidFill>
              <a:srgbClr val="E8C2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DA51279-12A2-4B21-F79D-45B6295BA30B}"/>
              </a:ext>
            </a:extLst>
          </p:cNvPr>
          <p:cNvGrpSpPr/>
          <p:nvPr userDrawn="1"/>
        </p:nvGrpSpPr>
        <p:grpSpPr>
          <a:xfrm>
            <a:off x="6645892" y="6624913"/>
            <a:ext cx="297276" cy="91761"/>
            <a:chOff x="6549080" y="6166022"/>
            <a:chExt cx="416010" cy="128411"/>
          </a:xfrm>
          <a:solidFill>
            <a:schemeClr val="accent2"/>
          </a:solidFill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A3283F63-C328-EE0E-1EBC-B2AD8B0BD9C4}"/>
                </a:ext>
              </a:extLst>
            </p:cNvPr>
            <p:cNvSpPr/>
            <p:nvPr userDrawn="1"/>
          </p:nvSpPr>
          <p:spPr>
            <a:xfrm>
              <a:off x="6549080" y="6166022"/>
              <a:ext cx="123568" cy="12356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EE17766C-5673-30C1-69AC-1489F117B865}"/>
                </a:ext>
              </a:extLst>
            </p:cNvPr>
            <p:cNvSpPr/>
            <p:nvPr userDrawn="1"/>
          </p:nvSpPr>
          <p:spPr>
            <a:xfrm>
              <a:off x="6692515" y="6170141"/>
              <a:ext cx="123568" cy="12356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1446FF3E-2112-A6CB-6A50-33796E952EF4}"/>
                </a:ext>
              </a:extLst>
            </p:cNvPr>
            <p:cNvSpPr/>
            <p:nvPr userDrawn="1"/>
          </p:nvSpPr>
          <p:spPr>
            <a:xfrm>
              <a:off x="6841522" y="6170865"/>
              <a:ext cx="123568" cy="12356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id="{6DFEC779-5DBC-0079-8EAF-E86C7311110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86" y="6489871"/>
            <a:ext cx="12244775" cy="381036"/>
          </a:xfrm>
          <a:prstGeom prst="rect">
            <a:avLst/>
          </a:prstGeom>
        </p:spPr>
      </p:pic>
      <p:pic>
        <p:nvPicPr>
          <p:cNvPr id="35" name="Picture 2" descr="Catalog Detail">
            <a:extLst>
              <a:ext uri="{FF2B5EF4-FFF2-40B4-BE49-F238E27FC236}">
                <a16:creationId xmlns:a16="http://schemas.microsoft.com/office/drawing/2014/main" id="{07BE7DEB-7CA7-0A49-50C5-285C96969BF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663" y="6445542"/>
            <a:ext cx="793945" cy="447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7573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7982" y="365129"/>
            <a:ext cx="105128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982" y="1825625"/>
            <a:ext cx="10512862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7982" y="6356355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31126F-8C5B-4AD3-8AE2-0198E0111C80}" type="datetimeFigureOut">
              <a:rPr lang="en-US" smtClean="0"/>
              <a:pPr/>
              <a:t>7/18/2024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7549" y="6356355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8357" y="6356355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30B52-CD1F-41BC-B2DB-5E4872C67A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72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4" r:id="rId4"/>
    <p:sldLayoutId id="2147483677" r:id="rId5"/>
    <p:sldLayoutId id="2147483665" r:id="rId6"/>
    <p:sldLayoutId id="2147483678" r:id="rId7"/>
    <p:sldLayoutId id="2147483666" r:id="rId8"/>
    <p:sldLayoutId id="2147483679" r:id="rId9"/>
    <p:sldLayoutId id="2147483667" r:id="rId10"/>
    <p:sldLayoutId id="2147483680" r:id="rId11"/>
    <p:sldLayoutId id="2147483668" r:id="rId12"/>
    <p:sldLayoutId id="2147483681" r:id="rId13"/>
    <p:sldLayoutId id="2147483671" r:id="rId14"/>
    <p:sldLayoutId id="2147483682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2ED4B-861D-F116-93E8-1B24BA90A832}"/>
              </a:ext>
            </a:extLst>
          </p:cNvPr>
          <p:cNvSpPr txBox="1">
            <a:spLocks/>
          </p:cNvSpPr>
          <p:nvPr/>
        </p:nvSpPr>
        <p:spPr>
          <a:xfrm>
            <a:off x="6429748" y="1653830"/>
            <a:ext cx="4266605" cy="16435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70000"/>
              </a:lnSpc>
            </a:pP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Case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Analisis</a:t>
            </a:r>
            <a:endParaRPr lang="en-US" sz="26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70000"/>
              </a:lnSpc>
            </a:pP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PT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Ritel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Energi</a:t>
            </a:r>
            <a:endParaRPr lang="en-US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6D53CC8-0DF7-8F8A-54BB-C581D5C88ECB}"/>
              </a:ext>
            </a:extLst>
          </p:cNvPr>
          <p:cNvSpPr txBox="1">
            <a:spLocks/>
          </p:cNvSpPr>
          <p:nvPr/>
        </p:nvSpPr>
        <p:spPr>
          <a:xfrm>
            <a:off x="8476402" y="5408411"/>
            <a:ext cx="4006544" cy="7430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70000"/>
              </a:lnSpc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_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Dyah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Ayu Agita Sari_</a:t>
            </a:r>
          </a:p>
        </p:txBody>
      </p:sp>
    </p:spTree>
    <p:extLst>
      <p:ext uri="{BB962C8B-B14F-4D97-AF65-F5344CB8AC3E}">
        <p14:creationId xmlns:p14="http://schemas.microsoft.com/office/powerpoint/2010/main" val="1401129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BA9F29E4-6402-2F23-6EB3-99D54F4CCAE6}"/>
              </a:ext>
            </a:extLst>
          </p:cNvPr>
          <p:cNvGrpSpPr/>
          <p:nvPr/>
        </p:nvGrpSpPr>
        <p:grpSpPr>
          <a:xfrm>
            <a:off x="-1581500" y="127482"/>
            <a:ext cx="11142921" cy="839558"/>
            <a:chOff x="3043865" y="-990056"/>
            <a:chExt cx="11142921" cy="839558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1A86742-C03D-2628-7B15-D53087E57802}"/>
                </a:ext>
              </a:extLst>
            </p:cNvPr>
            <p:cNvGrpSpPr/>
            <p:nvPr/>
          </p:nvGrpSpPr>
          <p:grpSpPr>
            <a:xfrm>
              <a:off x="3043865" y="-990056"/>
              <a:ext cx="11142921" cy="839558"/>
              <a:chOff x="-1839433" y="45306"/>
              <a:chExt cx="11142921" cy="1113644"/>
            </a:xfrm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97FEF935-C18C-B83C-25E2-F79C00B7A15A}"/>
                  </a:ext>
                </a:extLst>
              </p:cNvPr>
              <p:cNvSpPr/>
              <p:nvPr/>
            </p:nvSpPr>
            <p:spPr>
              <a:xfrm>
                <a:off x="-1701208" y="160876"/>
                <a:ext cx="10898372" cy="882503"/>
              </a:xfrm>
              <a:prstGeom prst="round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Poppins medium" panose="00000600000000000000" pitchFamily="2" charset="0"/>
                  <a:cs typeface="Poppins medium" panose="00000600000000000000" pitchFamily="2" charset="0"/>
                </a:endParaRPr>
              </a:p>
            </p:txBody>
          </p:sp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9C16B41C-508E-6CCF-79B2-E7AC555C0D88}"/>
                  </a:ext>
                </a:extLst>
              </p:cNvPr>
              <p:cNvSpPr/>
              <p:nvPr/>
            </p:nvSpPr>
            <p:spPr>
              <a:xfrm>
                <a:off x="-1839433" y="45306"/>
                <a:ext cx="11142921" cy="1113644"/>
              </a:xfrm>
              <a:prstGeom prst="roundRect">
                <a:avLst/>
              </a:prstGeom>
              <a:noFill/>
              <a:ln w="38100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Poppins medium" panose="00000600000000000000" pitchFamily="2" charset="0"/>
                  <a:cs typeface="Poppins medium" panose="00000600000000000000" pitchFamily="2" charset="0"/>
                </a:endParaRP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3A8A47C-7B99-5E9B-B3AB-0C31CFC870C8}"/>
                </a:ext>
              </a:extLst>
            </p:cNvPr>
            <p:cNvSpPr txBox="1"/>
            <p:nvPr/>
          </p:nvSpPr>
          <p:spPr>
            <a:xfrm>
              <a:off x="5588096" y="-778115"/>
              <a:ext cx="7076461" cy="461665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r>
                <a:rPr lang="en-US" sz="2400" b="1" cap="all" dirty="0" err="1">
                  <a:solidFill>
                    <a:srgbClr val="002060"/>
                  </a:solidFill>
                  <a:latin typeface="Poppins medium" panose="00000600000000000000" pitchFamily="2" charset="0"/>
                  <a:cs typeface="Poppins medium" panose="00000600000000000000" pitchFamily="2" charset="0"/>
                </a:rPr>
                <a:t>Bidang</a:t>
              </a:r>
              <a:r>
                <a:rPr lang="en-US" sz="2400" b="1" cap="all" dirty="0">
                  <a:solidFill>
                    <a:srgbClr val="002060"/>
                  </a:solidFill>
                  <a:latin typeface="Poppins medium" panose="00000600000000000000" pitchFamily="2" charset="0"/>
                  <a:cs typeface="Poppins medium" panose="00000600000000000000" pitchFamily="2" charset="0"/>
                </a:rPr>
                <a:t> </a:t>
              </a:r>
              <a:r>
                <a:rPr lang="en-US" sz="2400" b="1" cap="all" dirty="0" err="1">
                  <a:solidFill>
                    <a:srgbClr val="002060"/>
                  </a:solidFill>
                  <a:latin typeface="Poppins medium" panose="00000600000000000000" pitchFamily="2" charset="0"/>
                  <a:cs typeface="Poppins medium" panose="00000600000000000000" pitchFamily="2" charset="0"/>
                </a:rPr>
                <a:t>usaha</a:t>
              </a:r>
              <a:endParaRPr lang="en-US" sz="2400" b="1" cap="all" dirty="0">
                <a:solidFill>
                  <a:srgbClr val="002060"/>
                </a:solidFill>
                <a:latin typeface="Poppins medium" panose="00000600000000000000" pitchFamily="2" charset="0"/>
                <a:cs typeface="Poppins medium" panose="00000600000000000000" pitchFamily="2" charset="0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ED674B81-0FAC-2900-A54E-807B25AC1006}"/>
              </a:ext>
            </a:extLst>
          </p:cNvPr>
          <p:cNvSpPr txBox="1"/>
          <p:nvPr/>
        </p:nvSpPr>
        <p:spPr>
          <a:xfrm>
            <a:off x="1531088" y="1611131"/>
            <a:ext cx="8514249" cy="33499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2" algn="ctr">
              <a:lnSpc>
                <a:spcPct val="150000"/>
              </a:lnSpc>
            </a:pPr>
            <a:r>
              <a:rPr lang="en-US" sz="2400" b="1" dirty="0">
                <a:latin typeface="Times New Roman" panose="02020603050405020304" pitchFamily="18" charset="0"/>
                <a:cs typeface="Times New Roman" pitchFamily="18" charset="0"/>
              </a:rPr>
              <a:t>PT </a:t>
            </a:r>
            <a:r>
              <a:rPr lang="en-US" sz="2400" b="1" dirty="0" err="1">
                <a:latin typeface="Times New Roman" panose="02020603050405020304" pitchFamily="18" charset="0"/>
                <a:cs typeface="Times New Roman" pitchFamily="18" charset="0"/>
              </a:rPr>
              <a:t>Ritel</a:t>
            </a:r>
            <a:r>
              <a:rPr lang="en-US" sz="24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itchFamily="18" charset="0"/>
              </a:rPr>
              <a:t>Energi</a:t>
            </a:r>
            <a:r>
              <a:rPr lang="en-US" sz="24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itchFamily="18" charset="0"/>
              </a:rPr>
              <a:t>adalah</a:t>
            </a:r>
            <a:r>
              <a:rPr lang="en-US" sz="2400" dirty="0">
                <a:latin typeface="Times New Roman" panose="02020603050405020304" pitchFamily="18" charset="0"/>
                <a:cs typeface="Times New Roman" pitchFamily="18" charset="0"/>
              </a:rPr>
              <a:t> Perusahaan yang </a:t>
            </a:r>
            <a:r>
              <a:rPr lang="en-US" sz="2400" dirty="0" err="1">
                <a:latin typeface="Times New Roman" panose="02020603050405020304" pitchFamily="18" charset="0"/>
                <a:cs typeface="Times New Roman" pitchFamily="18" charset="0"/>
              </a:rPr>
              <a:t>menginduk</a:t>
            </a:r>
            <a:r>
              <a:rPr lang="en-US" sz="2400" dirty="0">
                <a:latin typeface="Times New Roman" panose="02020603050405020304" pitchFamily="18" charset="0"/>
                <a:cs typeface="Times New Roman" pitchFamily="18" charset="0"/>
              </a:rPr>
              <a:t> pada Perusahaan yang </a:t>
            </a:r>
            <a:r>
              <a:rPr lang="en-US" sz="2400" dirty="0" err="1">
                <a:latin typeface="Times New Roman" panose="02020603050405020304" pitchFamily="18" charset="0"/>
                <a:cs typeface="Times New Roman" pitchFamily="18" charset="0"/>
              </a:rPr>
              <a:t>menyediakan</a:t>
            </a:r>
            <a:r>
              <a:rPr lang="en-US" sz="24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itchFamily="18" charset="0"/>
              </a:rPr>
              <a:t>energi</a:t>
            </a:r>
            <a:r>
              <a:rPr lang="en-US" sz="2400" dirty="0">
                <a:latin typeface="Times New Roman" panose="02020603050405020304" pitchFamily="18" charset="0"/>
                <a:cs typeface="Times New Roman" pitchFamily="18" charset="0"/>
              </a:rPr>
              <a:t> dan </a:t>
            </a:r>
            <a:r>
              <a:rPr lang="en-US" sz="2400" dirty="0" err="1">
                <a:latin typeface="Times New Roman" panose="02020603050405020304" pitchFamily="18" charset="0"/>
                <a:cs typeface="Times New Roman" pitchFamily="18" charset="0"/>
              </a:rPr>
              <a:t>mengembangkan</a:t>
            </a:r>
            <a:r>
              <a:rPr lang="en-US" sz="24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itchFamily="18" charset="0"/>
              </a:rPr>
              <a:t>energi</a:t>
            </a:r>
            <a:r>
              <a:rPr lang="en-US" sz="24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itchFamily="18" charset="0"/>
              </a:rPr>
              <a:t>baru</a:t>
            </a:r>
            <a:r>
              <a:rPr lang="en-US" sz="2400" dirty="0">
                <a:latin typeface="Times New Roman" panose="02020603050405020304" pitchFamily="18" charset="0"/>
                <a:cs typeface="Times New Roman" pitchFamily="18" charset="0"/>
              </a:rPr>
              <a:t> dan </a:t>
            </a:r>
            <a:r>
              <a:rPr lang="en-US" sz="2400" dirty="0" err="1">
                <a:latin typeface="Times New Roman" panose="02020603050405020304" pitchFamily="18" charset="0"/>
                <a:cs typeface="Times New Roman" pitchFamily="18" charset="0"/>
              </a:rPr>
              <a:t>terbarukan</a:t>
            </a:r>
            <a:r>
              <a:rPr lang="en-US" sz="2400" dirty="0">
                <a:latin typeface="Times New Roman" panose="02020603050405020304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itchFamily="18" charset="0"/>
              </a:rPr>
              <a:t>Secara</a:t>
            </a:r>
            <a:r>
              <a:rPr lang="en-US" sz="24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itchFamily="18" charset="0"/>
              </a:rPr>
              <a:t>khusus</a:t>
            </a:r>
            <a:r>
              <a:rPr lang="en-US" sz="2400" dirty="0">
                <a:latin typeface="Times New Roman" panose="02020603050405020304" pitchFamily="18" charset="0"/>
                <a:cs typeface="Times New Roman" pitchFamily="18" charset="0"/>
              </a:rPr>
              <a:t> PT </a:t>
            </a:r>
            <a:r>
              <a:rPr lang="en-US" sz="2400" dirty="0" err="1">
                <a:latin typeface="Times New Roman" panose="02020603050405020304" pitchFamily="18" charset="0"/>
                <a:cs typeface="Times New Roman" pitchFamily="18" charset="0"/>
              </a:rPr>
              <a:t>Ritel</a:t>
            </a:r>
            <a:r>
              <a:rPr lang="en-US" sz="24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itchFamily="18" charset="0"/>
              </a:rPr>
              <a:t>Energi</a:t>
            </a:r>
            <a:r>
              <a:rPr lang="en-US" sz="24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itchFamily="18" charset="0"/>
              </a:rPr>
              <a:t>bergerak</a:t>
            </a:r>
            <a:r>
              <a:rPr lang="en-US" sz="2400" dirty="0">
                <a:latin typeface="Times New Roman" panose="02020603050405020304" pitchFamily="18" charset="0"/>
                <a:cs typeface="Times New Roman" pitchFamily="18" charset="0"/>
              </a:rPr>
              <a:t> pada </a:t>
            </a:r>
            <a:r>
              <a:rPr lang="en-US" sz="24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usaha</a:t>
            </a:r>
            <a:r>
              <a:rPr lang="en-US" sz="24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dibidang</a:t>
            </a:r>
            <a:r>
              <a:rPr lang="en-US" sz="24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ritel</a:t>
            </a:r>
            <a:r>
              <a:rPr lang="en-US" sz="24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khususnya</a:t>
            </a:r>
            <a:r>
              <a:rPr lang="en-US" sz="24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penyaluran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bahan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bakar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pengembangan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serta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pemasaran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produk-produk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bahan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bakar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dan non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bahan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bakar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sesuai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bisnis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terkait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dalamnya</a:t>
            </a:r>
            <a:endParaRPr lang="en-US" sz="24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9230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BA9F29E4-6402-2F23-6EB3-99D54F4CCAE6}"/>
              </a:ext>
            </a:extLst>
          </p:cNvPr>
          <p:cNvGrpSpPr/>
          <p:nvPr/>
        </p:nvGrpSpPr>
        <p:grpSpPr>
          <a:xfrm>
            <a:off x="-1581500" y="127482"/>
            <a:ext cx="11142921" cy="839558"/>
            <a:chOff x="3043865" y="-990056"/>
            <a:chExt cx="11142921" cy="839558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1A86742-C03D-2628-7B15-D53087E57802}"/>
                </a:ext>
              </a:extLst>
            </p:cNvPr>
            <p:cNvGrpSpPr/>
            <p:nvPr/>
          </p:nvGrpSpPr>
          <p:grpSpPr>
            <a:xfrm>
              <a:off x="3043865" y="-990056"/>
              <a:ext cx="11142921" cy="839558"/>
              <a:chOff x="-1839433" y="45306"/>
              <a:chExt cx="11142921" cy="1113644"/>
            </a:xfrm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97FEF935-C18C-B83C-25E2-F79C00B7A15A}"/>
                  </a:ext>
                </a:extLst>
              </p:cNvPr>
              <p:cNvSpPr/>
              <p:nvPr/>
            </p:nvSpPr>
            <p:spPr>
              <a:xfrm>
                <a:off x="-1701208" y="160876"/>
                <a:ext cx="10898372" cy="882503"/>
              </a:xfrm>
              <a:prstGeom prst="round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Poppins medium" panose="00000600000000000000" pitchFamily="2" charset="0"/>
                  <a:cs typeface="Poppins medium" panose="00000600000000000000" pitchFamily="2" charset="0"/>
                </a:endParaRPr>
              </a:p>
            </p:txBody>
          </p:sp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9C16B41C-508E-6CCF-79B2-E7AC555C0D88}"/>
                  </a:ext>
                </a:extLst>
              </p:cNvPr>
              <p:cNvSpPr/>
              <p:nvPr/>
            </p:nvSpPr>
            <p:spPr>
              <a:xfrm>
                <a:off x="-1839433" y="45306"/>
                <a:ext cx="11142921" cy="1113644"/>
              </a:xfrm>
              <a:prstGeom prst="roundRect">
                <a:avLst/>
              </a:prstGeom>
              <a:noFill/>
              <a:ln w="38100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Poppins medium" panose="00000600000000000000" pitchFamily="2" charset="0"/>
                  <a:cs typeface="Poppins medium" panose="00000600000000000000" pitchFamily="2" charset="0"/>
                </a:endParaRP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3A8A47C-7B99-5E9B-B3AB-0C31CFC870C8}"/>
                </a:ext>
              </a:extLst>
            </p:cNvPr>
            <p:cNvSpPr txBox="1"/>
            <p:nvPr/>
          </p:nvSpPr>
          <p:spPr>
            <a:xfrm>
              <a:off x="5588096" y="-778115"/>
              <a:ext cx="7076461" cy="461665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r>
                <a:rPr lang="en-US" sz="2400" b="1" cap="all" dirty="0" err="1">
                  <a:solidFill>
                    <a:srgbClr val="002060"/>
                  </a:solidFill>
                  <a:latin typeface="Poppins medium" panose="00000600000000000000" pitchFamily="2" charset="0"/>
                  <a:cs typeface="Poppins medium" panose="00000600000000000000" pitchFamily="2" charset="0"/>
                </a:rPr>
                <a:t>Latar</a:t>
              </a:r>
              <a:r>
                <a:rPr lang="en-US" sz="2400" b="1" cap="all" dirty="0">
                  <a:solidFill>
                    <a:srgbClr val="002060"/>
                  </a:solidFill>
                  <a:latin typeface="Poppins medium" panose="00000600000000000000" pitchFamily="2" charset="0"/>
                  <a:cs typeface="Poppins medium" panose="00000600000000000000" pitchFamily="2" charset="0"/>
                </a:rPr>
                <a:t> </a:t>
              </a:r>
              <a:r>
                <a:rPr lang="en-US" sz="2400" b="1" cap="all" dirty="0" err="1">
                  <a:solidFill>
                    <a:srgbClr val="002060"/>
                  </a:solidFill>
                  <a:latin typeface="Poppins medium" panose="00000600000000000000" pitchFamily="2" charset="0"/>
                  <a:cs typeface="Poppins medium" panose="00000600000000000000" pitchFamily="2" charset="0"/>
                </a:rPr>
                <a:t>belakang</a:t>
              </a:r>
              <a:r>
                <a:rPr lang="en-US" sz="2400" b="1" cap="all" dirty="0">
                  <a:solidFill>
                    <a:srgbClr val="002060"/>
                  </a:solidFill>
                  <a:latin typeface="Poppins medium" panose="00000600000000000000" pitchFamily="2" charset="0"/>
                  <a:cs typeface="Poppins medium" panose="00000600000000000000" pitchFamily="2" charset="0"/>
                </a:rPr>
                <a:t> </a:t>
              </a:r>
              <a:r>
                <a:rPr lang="en-US" sz="2400" b="1" cap="all" dirty="0" err="1">
                  <a:solidFill>
                    <a:srgbClr val="002060"/>
                  </a:solidFill>
                  <a:latin typeface="Poppins medium" panose="00000600000000000000" pitchFamily="2" charset="0"/>
                  <a:cs typeface="Poppins medium" panose="00000600000000000000" pitchFamily="2" charset="0"/>
                </a:rPr>
                <a:t>masalah</a:t>
              </a:r>
              <a:endParaRPr lang="en-US" sz="2400" b="1" cap="all" dirty="0">
                <a:solidFill>
                  <a:srgbClr val="002060"/>
                </a:solidFill>
                <a:latin typeface="Poppins medium" panose="00000600000000000000" pitchFamily="2" charset="0"/>
                <a:cs typeface="Poppins medium" panose="00000600000000000000" pitchFamily="2" charset="0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ED674B81-0FAC-2900-A54E-807B25AC1006}"/>
              </a:ext>
            </a:extLst>
          </p:cNvPr>
          <p:cNvSpPr txBox="1"/>
          <p:nvPr/>
        </p:nvSpPr>
        <p:spPr>
          <a:xfrm>
            <a:off x="574158" y="1238992"/>
            <a:ext cx="9845749" cy="33499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2" indent="-342900" algn="just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Penurunan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laba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bersih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akibat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pandemic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Covid-19,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sehingga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permintaan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minyak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negeri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mengalami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penurunan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itchFamily="18" charset="0"/>
              </a:rPr>
              <a:t>, </a:t>
            </a:r>
          </a:p>
          <a:p>
            <a:pPr marL="342900" lvl="2" indent="-342900" algn="just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en-US" sz="2000" dirty="0" err="1">
                <a:latin typeface="Times New Roman" panose="02020603050405020304" pitchFamily="18" charset="0"/>
                <a:cs typeface="Times New Roman" pitchFamily="18" charset="0"/>
              </a:rPr>
              <a:t>Kondisi</a:t>
            </a:r>
            <a:r>
              <a:rPr lang="en-US" sz="2000" dirty="0">
                <a:latin typeface="Times New Roman" panose="02020603050405020304" pitchFamily="18" charset="0"/>
                <a:cs typeface="Times New Roman" pitchFamily="18" charset="0"/>
              </a:rPr>
              <a:t> internal Perusahaan </a:t>
            </a:r>
            <a:r>
              <a:rPr lang="en-US" sz="2000" dirty="0" err="1">
                <a:latin typeface="Times New Roman" panose="02020603050405020304" pitchFamily="18" charset="0"/>
                <a:cs typeface="Times New Roman" pitchFamily="18" charset="0"/>
              </a:rPr>
              <a:t>menurun</a:t>
            </a:r>
            <a:r>
              <a:rPr lang="en-US" sz="20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itchFamily="18" charset="0"/>
              </a:rPr>
              <a:t>yaitu</a:t>
            </a:r>
            <a:r>
              <a:rPr lang="en-US" sz="20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itchFamily="18" charset="0"/>
              </a:rPr>
              <a:t>lemahnya</a:t>
            </a:r>
            <a:r>
              <a:rPr lang="en-US" sz="20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itchFamily="18" charset="0"/>
              </a:rPr>
              <a:t>budaya</a:t>
            </a:r>
            <a:r>
              <a:rPr lang="en-US" sz="20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itchFamily="18" charset="0"/>
              </a:rPr>
              <a:t>adaptif</a:t>
            </a:r>
            <a:r>
              <a:rPr lang="en-US" sz="2000" dirty="0">
                <a:latin typeface="Times New Roman" panose="02020603050405020304" pitchFamily="18" charset="0"/>
                <a:cs typeface="Times New Roman" pitchFamily="18" charset="0"/>
              </a:rPr>
              <a:t> dan </a:t>
            </a:r>
            <a:r>
              <a:rPr lang="en-US" sz="2000" dirty="0" err="1">
                <a:latin typeface="Times New Roman" panose="02020603050405020304" pitchFamily="18" charset="0"/>
                <a:cs typeface="Times New Roman" pitchFamily="18" charset="0"/>
              </a:rPr>
              <a:t>kurangnya</a:t>
            </a:r>
            <a:r>
              <a:rPr lang="en-US" sz="20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itchFamily="18" charset="0"/>
              </a:rPr>
              <a:t>fokus</a:t>
            </a:r>
            <a:r>
              <a:rPr lang="en-US" sz="20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itchFamily="18" charset="0"/>
              </a:rPr>
              <a:t>karyawan</a:t>
            </a:r>
            <a:r>
              <a:rPr lang="en-US" sz="2000" dirty="0">
                <a:latin typeface="Times New Roman" panose="02020603050405020304" pitchFamily="18" charset="0"/>
                <a:cs typeface="Times New Roman" pitchFamily="18" charset="0"/>
              </a:rPr>
              <a:t>, moral dan </a:t>
            </a:r>
            <a:r>
              <a:rPr lang="en-US" sz="2000" dirty="0" err="1">
                <a:latin typeface="Times New Roman" panose="02020603050405020304" pitchFamily="18" charset="0"/>
                <a:cs typeface="Times New Roman" pitchFamily="18" charset="0"/>
              </a:rPr>
              <a:t>semangat</a:t>
            </a:r>
            <a:r>
              <a:rPr lang="en-US" sz="20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itchFamily="18" charset="0"/>
              </a:rPr>
              <a:t>kerja</a:t>
            </a:r>
            <a:r>
              <a:rPr lang="en-US" sz="2000" dirty="0">
                <a:latin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itchFamily="18" charset="0"/>
              </a:rPr>
              <a:t>serta</a:t>
            </a:r>
            <a:r>
              <a:rPr lang="en-US" sz="20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itchFamily="18" charset="0"/>
              </a:rPr>
              <a:t>masalah</a:t>
            </a:r>
            <a:r>
              <a:rPr lang="en-US" sz="20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itchFamily="18" charset="0"/>
              </a:rPr>
              <a:t>pengunduran</a:t>
            </a:r>
            <a:r>
              <a:rPr lang="en-US" sz="20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itchFamily="18" charset="0"/>
              </a:rPr>
              <a:t>diri</a:t>
            </a:r>
            <a:r>
              <a:rPr lang="en-US" sz="20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itchFamily="18" charset="0"/>
              </a:rPr>
              <a:t>karyawan</a:t>
            </a:r>
            <a:r>
              <a:rPr lang="en-US" sz="2000" dirty="0">
                <a:latin typeface="Times New Roman" panose="02020603050405020304" pitchFamily="18" charset="0"/>
                <a:cs typeface="Times New Roman" pitchFamily="18" charset="0"/>
              </a:rPr>
              <a:t>;</a:t>
            </a:r>
          </a:p>
          <a:p>
            <a:pPr marL="342900" lvl="2" indent="-342900" algn="just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en-US" sz="2000" dirty="0" err="1">
                <a:latin typeface="Times New Roman" panose="02020603050405020304" pitchFamily="18" charset="0"/>
                <a:cs typeface="Times New Roman" pitchFamily="18" charset="0"/>
              </a:rPr>
              <a:t>Karyawan</a:t>
            </a:r>
            <a:r>
              <a:rPr lang="en-US" sz="2000" dirty="0">
                <a:latin typeface="Times New Roman" panose="02020603050405020304" pitchFamily="18" charset="0"/>
                <a:cs typeface="Times New Roman" pitchFamily="18" charset="0"/>
              </a:rPr>
              <a:t> yang </a:t>
            </a:r>
            <a:r>
              <a:rPr lang="en-US" sz="2000" dirty="0" err="1">
                <a:latin typeface="Times New Roman" panose="02020603050405020304" pitchFamily="18" charset="0"/>
                <a:cs typeface="Times New Roman" pitchFamily="18" charset="0"/>
              </a:rPr>
              <a:t>memiliki</a:t>
            </a:r>
            <a:r>
              <a:rPr lang="en-US" sz="20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itchFamily="18" charset="0"/>
              </a:rPr>
              <a:t>kompentensi</a:t>
            </a:r>
            <a:r>
              <a:rPr lang="en-US" sz="20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itchFamily="18" charset="0"/>
              </a:rPr>
              <a:t>memilih</a:t>
            </a:r>
            <a:r>
              <a:rPr lang="en-US" sz="20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itchFamily="18" charset="0"/>
              </a:rPr>
              <a:t>untuk</a:t>
            </a:r>
            <a:r>
              <a:rPr lang="en-US" sz="20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itchFamily="18" charset="0"/>
              </a:rPr>
              <a:t>mengundurkan</a:t>
            </a:r>
            <a:r>
              <a:rPr lang="en-US" sz="20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itchFamily="18" charset="0"/>
              </a:rPr>
              <a:t>diri</a:t>
            </a:r>
            <a:r>
              <a:rPr lang="en-US" sz="2000" dirty="0">
                <a:latin typeface="Times New Roman" panose="02020603050405020304" pitchFamily="18" charset="0"/>
                <a:cs typeface="Times New Roman" pitchFamily="18" charset="0"/>
              </a:rPr>
              <a:t> dan </a:t>
            </a:r>
            <a:r>
              <a:rPr lang="en-US" sz="2000" dirty="0" err="1">
                <a:latin typeface="Times New Roman" panose="02020603050405020304" pitchFamily="18" charset="0"/>
                <a:cs typeface="Times New Roman" pitchFamily="18" charset="0"/>
              </a:rPr>
              <a:t>berpindah</a:t>
            </a:r>
            <a:r>
              <a:rPr lang="en-US" sz="20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itchFamily="18" charset="0"/>
              </a:rPr>
              <a:t>ke</a:t>
            </a:r>
            <a:r>
              <a:rPr lang="en-US" sz="2000" dirty="0">
                <a:latin typeface="Times New Roman" panose="02020603050405020304" pitchFamily="18" charset="0"/>
                <a:cs typeface="Times New Roman" pitchFamily="18" charset="0"/>
              </a:rPr>
              <a:t> Perusahaan competitor </a:t>
            </a:r>
            <a:r>
              <a:rPr lang="en-US" sz="2000" dirty="0" err="1">
                <a:latin typeface="Times New Roman" panose="02020603050405020304" pitchFamily="18" charset="0"/>
                <a:cs typeface="Times New Roman" pitchFamily="18" charset="0"/>
              </a:rPr>
              <a:t>karena</a:t>
            </a:r>
            <a:r>
              <a:rPr lang="en-US" sz="20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itchFamily="18" charset="0"/>
              </a:rPr>
              <a:t>tidak</a:t>
            </a:r>
            <a:r>
              <a:rPr lang="en-US" sz="20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itchFamily="18" charset="0"/>
              </a:rPr>
              <a:t>adanya</a:t>
            </a:r>
            <a:r>
              <a:rPr lang="en-US" sz="20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itchFamily="18" charset="0"/>
              </a:rPr>
              <a:t>kejelasan</a:t>
            </a:r>
            <a:r>
              <a:rPr lang="en-US" sz="20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itchFamily="18" charset="0"/>
              </a:rPr>
              <a:t>jenjang</a:t>
            </a:r>
            <a:r>
              <a:rPr lang="en-US" sz="20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itchFamily="18" charset="0"/>
              </a:rPr>
              <a:t>karier</a:t>
            </a:r>
            <a:endParaRPr lang="en-US" sz="2000" b="0" i="0" dirty="0">
              <a:solidFill>
                <a:srgbClr val="212529"/>
              </a:solidFill>
              <a:effectLst/>
              <a:highlight>
                <a:srgbClr val="FF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2" indent="-457200">
              <a:lnSpc>
                <a:spcPct val="150000"/>
              </a:lnSpc>
              <a:buFont typeface="+mj-lt"/>
              <a:buAutoNum type="arabicPeriod"/>
            </a:pPr>
            <a:endParaRPr lang="en-US" sz="24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2870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BA9F29E4-6402-2F23-6EB3-99D54F4CCAE6}"/>
              </a:ext>
            </a:extLst>
          </p:cNvPr>
          <p:cNvGrpSpPr/>
          <p:nvPr/>
        </p:nvGrpSpPr>
        <p:grpSpPr>
          <a:xfrm>
            <a:off x="-1581500" y="127482"/>
            <a:ext cx="11142921" cy="839558"/>
            <a:chOff x="3043865" y="-990056"/>
            <a:chExt cx="11142921" cy="839558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1A86742-C03D-2628-7B15-D53087E57802}"/>
                </a:ext>
              </a:extLst>
            </p:cNvPr>
            <p:cNvGrpSpPr/>
            <p:nvPr/>
          </p:nvGrpSpPr>
          <p:grpSpPr>
            <a:xfrm>
              <a:off x="3043865" y="-990056"/>
              <a:ext cx="11142921" cy="839558"/>
              <a:chOff x="-1839433" y="45306"/>
              <a:chExt cx="11142921" cy="1113644"/>
            </a:xfrm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97FEF935-C18C-B83C-25E2-F79C00B7A15A}"/>
                  </a:ext>
                </a:extLst>
              </p:cNvPr>
              <p:cNvSpPr/>
              <p:nvPr/>
            </p:nvSpPr>
            <p:spPr>
              <a:xfrm>
                <a:off x="-1701208" y="160876"/>
                <a:ext cx="10898372" cy="882503"/>
              </a:xfrm>
              <a:prstGeom prst="round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Poppins medium" panose="00000600000000000000" pitchFamily="2" charset="0"/>
                  <a:cs typeface="Poppins medium" panose="00000600000000000000" pitchFamily="2" charset="0"/>
                </a:endParaRPr>
              </a:p>
            </p:txBody>
          </p:sp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9C16B41C-508E-6CCF-79B2-E7AC555C0D88}"/>
                  </a:ext>
                </a:extLst>
              </p:cNvPr>
              <p:cNvSpPr/>
              <p:nvPr/>
            </p:nvSpPr>
            <p:spPr>
              <a:xfrm>
                <a:off x="-1839433" y="45306"/>
                <a:ext cx="11142921" cy="1113644"/>
              </a:xfrm>
              <a:prstGeom prst="roundRect">
                <a:avLst/>
              </a:prstGeom>
              <a:noFill/>
              <a:ln w="38100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Poppins medium" panose="00000600000000000000" pitchFamily="2" charset="0"/>
                  <a:cs typeface="Poppins medium" panose="00000600000000000000" pitchFamily="2" charset="0"/>
                </a:endParaRP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3A8A47C-7B99-5E9B-B3AB-0C31CFC870C8}"/>
                </a:ext>
              </a:extLst>
            </p:cNvPr>
            <p:cNvSpPr txBox="1"/>
            <p:nvPr/>
          </p:nvSpPr>
          <p:spPr>
            <a:xfrm>
              <a:off x="5588096" y="-778115"/>
              <a:ext cx="7076461" cy="461665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r>
                <a:rPr lang="en-US" sz="2400" b="1" cap="all" dirty="0" err="1">
                  <a:solidFill>
                    <a:srgbClr val="002060"/>
                  </a:solidFill>
                  <a:latin typeface="Poppins medium" panose="00000600000000000000" pitchFamily="2" charset="0"/>
                  <a:cs typeface="Poppins medium" panose="00000600000000000000" pitchFamily="2" charset="0"/>
                </a:rPr>
                <a:t>Analisis</a:t>
              </a:r>
              <a:r>
                <a:rPr lang="en-US" sz="2400" b="1" cap="all" dirty="0">
                  <a:solidFill>
                    <a:srgbClr val="002060"/>
                  </a:solidFill>
                  <a:latin typeface="Poppins medium" panose="00000600000000000000" pitchFamily="2" charset="0"/>
                  <a:cs typeface="Poppins medium" panose="00000600000000000000" pitchFamily="2" charset="0"/>
                </a:rPr>
                <a:t> </a:t>
              </a:r>
              <a:r>
                <a:rPr lang="en-US" sz="2400" b="1" cap="all" dirty="0" err="1">
                  <a:solidFill>
                    <a:srgbClr val="002060"/>
                  </a:solidFill>
                  <a:latin typeface="Poppins medium" panose="00000600000000000000" pitchFamily="2" charset="0"/>
                  <a:cs typeface="Poppins medium" panose="00000600000000000000" pitchFamily="2" charset="0"/>
                </a:rPr>
                <a:t>penyelesaian</a:t>
              </a:r>
              <a:r>
                <a:rPr lang="en-US" sz="2400" b="1" cap="all" dirty="0">
                  <a:solidFill>
                    <a:srgbClr val="002060"/>
                  </a:solidFill>
                  <a:latin typeface="Poppins medium" panose="00000600000000000000" pitchFamily="2" charset="0"/>
                  <a:cs typeface="Poppins medium" panose="00000600000000000000" pitchFamily="2" charset="0"/>
                </a:rPr>
                <a:t> </a:t>
              </a:r>
              <a:r>
                <a:rPr lang="en-US" sz="2400" b="1" cap="all" dirty="0" err="1">
                  <a:solidFill>
                    <a:srgbClr val="002060"/>
                  </a:solidFill>
                  <a:latin typeface="Poppins medium" panose="00000600000000000000" pitchFamily="2" charset="0"/>
                  <a:cs typeface="Poppins medium" panose="00000600000000000000" pitchFamily="2" charset="0"/>
                </a:rPr>
                <a:t>masalah</a:t>
              </a:r>
              <a:r>
                <a:rPr lang="en-US" sz="2400" b="1" cap="all" dirty="0">
                  <a:solidFill>
                    <a:srgbClr val="002060"/>
                  </a:solidFill>
                  <a:latin typeface="Poppins medium" panose="00000600000000000000" pitchFamily="2" charset="0"/>
                  <a:cs typeface="Poppins medium" panose="00000600000000000000" pitchFamily="2" charset="0"/>
                </a:rPr>
                <a:t> 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ED674B81-0FAC-2900-A54E-807B25AC1006}"/>
              </a:ext>
            </a:extLst>
          </p:cNvPr>
          <p:cNvSpPr txBox="1"/>
          <p:nvPr/>
        </p:nvSpPr>
        <p:spPr>
          <a:xfrm>
            <a:off x="449468" y="1615522"/>
            <a:ext cx="9845749" cy="36269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2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Penurunan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laba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mengakibatkan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kerugian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pada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Laporan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Keuangan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Perusahaan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terjadi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dikarenakan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penurunan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pendapatan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disebabkan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oleh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penurunan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penjualan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dan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berkurangnya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permintaan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lvl="2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Diperlukan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adanya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inovasi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proses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pemasaran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dan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penjualan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misalnya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menggunakan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media digital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pembuatan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aplikasi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mempermudah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customer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membeli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produk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lvl="2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Pemberian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reward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bagi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tenaga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pemasaran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memberikan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kontribusi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penjualan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baik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selama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sebulan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lvl="2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itchFamily="18" charset="0"/>
              </a:rPr>
              <a:t>…………</a:t>
            </a:r>
            <a:r>
              <a:rPr lang="en-US" sz="2000" dirty="0" err="1">
                <a:latin typeface="Times New Roman" panose="02020603050405020304" pitchFamily="18" charset="0"/>
                <a:cs typeface="Times New Roman" pitchFamily="18" charset="0"/>
              </a:rPr>
              <a:t>lanjutan</a:t>
            </a:r>
            <a:r>
              <a:rPr lang="en-US" sz="2000" dirty="0">
                <a:latin typeface="Times New Roman" panose="02020603050405020304" pitchFamily="18" charset="0"/>
                <a:cs typeface="Times New Roman" pitchFamily="18" charset="0"/>
              </a:rPr>
              <a:t>………</a:t>
            </a:r>
          </a:p>
        </p:txBody>
      </p:sp>
    </p:spTree>
    <p:extLst>
      <p:ext uri="{BB962C8B-B14F-4D97-AF65-F5344CB8AC3E}">
        <p14:creationId xmlns:p14="http://schemas.microsoft.com/office/powerpoint/2010/main" val="24640448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BA9F29E4-6402-2F23-6EB3-99D54F4CCAE6}"/>
              </a:ext>
            </a:extLst>
          </p:cNvPr>
          <p:cNvGrpSpPr/>
          <p:nvPr/>
        </p:nvGrpSpPr>
        <p:grpSpPr>
          <a:xfrm>
            <a:off x="-1581500" y="127482"/>
            <a:ext cx="11142921" cy="839558"/>
            <a:chOff x="3043865" y="-990056"/>
            <a:chExt cx="11142921" cy="839558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1A86742-C03D-2628-7B15-D53087E57802}"/>
                </a:ext>
              </a:extLst>
            </p:cNvPr>
            <p:cNvGrpSpPr/>
            <p:nvPr/>
          </p:nvGrpSpPr>
          <p:grpSpPr>
            <a:xfrm>
              <a:off x="3043865" y="-990056"/>
              <a:ext cx="11142921" cy="839558"/>
              <a:chOff x="-1839433" y="45306"/>
              <a:chExt cx="11142921" cy="1113644"/>
            </a:xfrm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97FEF935-C18C-B83C-25E2-F79C00B7A15A}"/>
                  </a:ext>
                </a:extLst>
              </p:cNvPr>
              <p:cNvSpPr/>
              <p:nvPr/>
            </p:nvSpPr>
            <p:spPr>
              <a:xfrm>
                <a:off x="-1701208" y="160876"/>
                <a:ext cx="10898372" cy="882503"/>
              </a:xfrm>
              <a:prstGeom prst="round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Poppins medium" panose="00000600000000000000" pitchFamily="2" charset="0"/>
                  <a:cs typeface="Poppins medium" panose="00000600000000000000" pitchFamily="2" charset="0"/>
                </a:endParaRPr>
              </a:p>
            </p:txBody>
          </p:sp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9C16B41C-508E-6CCF-79B2-E7AC555C0D88}"/>
                  </a:ext>
                </a:extLst>
              </p:cNvPr>
              <p:cNvSpPr/>
              <p:nvPr/>
            </p:nvSpPr>
            <p:spPr>
              <a:xfrm>
                <a:off x="-1839433" y="45306"/>
                <a:ext cx="11142921" cy="1113644"/>
              </a:xfrm>
              <a:prstGeom prst="roundRect">
                <a:avLst/>
              </a:prstGeom>
              <a:noFill/>
              <a:ln w="38100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Poppins medium" panose="00000600000000000000" pitchFamily="2" charset="0"/>
                  <a:cs typeface="Poppins medium" panose="00000600000000000000" pitchFamily="2" charset="0"/>
                </a:endParaRP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3A8A47C-7B99-5E9B-B3AB-0C31CFC870C8}"/>
                </a:ext>
              </a:extLst>
            </p:cNvPr>
            <p:cNvSpPr txBox="1"/>
            <p:nvPr/>
          </p:nvSpPr>
          <p:spPr>
            <a:xfrm>
              <a:off x="5588096" y="-778115"/>
              <a:ext cx="7076461" cy="461665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r>
                <a:rPr lang="en-US" sz="2400" b="1" cap="all" dirty="0" err="1">
                  <a:solidFill>
                    <a:srgbClr val="002060"/>
                  </a:solidFill>
                  <a:latin typeface="Poppins medium" panose="00000600000000000000" pitchFamily="2" charset="0"/>
                  <a:cs typeface="Poppins medium" panose="00000600000000000000" pitchFamily="2" charset="0"/>
                </a:rPr>
                <a:t>Analisis</a:t>
              </a:r>
              <a:r>
                <a:rPr lang="en-US" sz="2400" b="1" cap="all" dirty="0">
                  <a:solidFill>
                    <a:srgbClr val="002060"/>
                  </a:solidFill>
                  <a:latin typeface="Poppins medium" panose="00000600000000000000" pitchFamily="2" charset="0"/>
                  <a:cs typeface="Poppins medium" panose="00000600000000000000" pitchFamily="2" charset="0"/>
                </a:rPr>
                <a:t> </a:t>
              </a:r>
              <a:r>
                <a:rPr lang="en-US" sz="2400" b="1" cap="all" dirty="0" err="1">
                  <a:solidFill>
                    <a:srgbClr val="002060"/>
                  </a:solidFill>
                  <a:latin typeface="Poppins medium" panose="00000600000000000000" pitchFamily="2" charset="0"/>
                  <a:cs typeface="Poppins medium" panose="00000600000000000000" pitchFamily="2" charset="0"/>
                </a:rPr>
                <a:t>penyelesaian</a:t>
              </a:r>
              <a:r>
                <a:rPr lang="en-US" sz="2400" b="1" cap="all" dirty="0">
                  <a:solidFill>
                    <a:srgbClr val="002060"/>
                  </a:solidFill>
                  <a:latin typeface="Poppins medium" panose="00000600000000000000" pitchFamily="2" charset="0"/>
                  <a:cs typeface="Poppins medium" panose="00000600000000000000" pitchFamily="2" charset="0"/>
                </a:rPr>
                <a:t> </a:t>
              </a:r>
              <a:r>
                <a:rPr lang="en-US" sz="2400" b="1" cap="all" dirty="0" err="1">
                  <a:solidFill>
                    <a:srgbClr val="002060"/>
                  </a:solidFill>
                  <a:latin typeface="Poppins medium" panose="00000600000000000000" pitchFamily="2" charset="0"/>
                  <a:cs typeface="Poppins medium" panose="00000600000000000000" pitchFamily="2" charset="0"/>
                </a:rPr>
                <a:t>masalah</a:t>
              </a:r>
              <a:r>
                <a:rPr lang="en-US" sz="2400" b="1" cap="all" dirty="0">
                  <a:solidFill>
                    <a:srgbClr val="002060"/>
                  </a:solidFill>
                  <a:latin typeface="Poppins medium" panose="00000600000000000000" pitchFamily="2" charset="0"/>
                  <a:cs typeface="Poppins medium" panose="00000600000000000000" pitchFamily="2" charset="0"/>
                </a:rPr>
                <a:t> 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ED674B81-0FAC-2900-A54E-807B25AC1006}"/>
              </a:ext>
            </a:extLst>
          </p:cNvPr>
          <p:cNvSpPr txBox="1"/>
          <p:nvPr/>
        </p:nvSpPr>
        <p:spPr>
          <a:xfrm>
            <a:off x="449468" y="1615522"/>
            <a:ext cx="9845749" cy="3083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2" algn="just">
              <a:lnSpc>
                <a:spcPct val="150000"/>
              </a:lnSpc>
            </a:pP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000" i="1" dirty="0" err="1">
                <a:latin typeface="Times New Roman" panose="02020603050405020304" pitchFamily="18" charset="0"/>
                <a:cs typeface="Times New Roman" pitchFamily="18" charset="0"/>
              </a:rPr>
              <a:t>lemahnya</a:t>
            </a:r>
            <a:r>
              <a:rPr lang="en-US" sz="2000" i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itchFamily="18" charset="0"/>
              </a:rPr>
              <a:t>budaya</a:t>
            </a:r>
            <a:r>
              <a:rPr lang="en-US" sz="2000" i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itchFamily="18" charset="0"/>
              </a:rPr>
              <a:t>adaptif</a:t>
            </a:r>
            <a:r>
              <a:rPr lang="en-US" sz="2000" i="1" dirty="0">
                <a:latin typeface="Times New Roman" panose="02020603050405020304" pitchFamily="18" charset="0"/>
                <a:cs typeface="Times New Roman" pitchFamily="18" charset="0"/>
              </a:rPr>
              <a:t> dan </a:t>
            </a:r>
            <a:r>
              <a:rPr lang="en-US" sz="2000" i="1" dirty="0" err="1">
                <a:latin typeface="Times New Roman" panose="02020603050405020304" pitchFamily="18" charset="0"/>
                <a:cs typeface="Times New Roman" pitchFamily="18" charset="0"/>
              </a:rPr>
              <a:t>kurangnya</a:t>
            </a:r>
            <a:r>
              <a:rPr lang="en-US" sz="2000" i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itchFamily="18" charset="0"/>
              </a:rPr>
              <a:t>fokus</a:t>
            </a:r>
            <a:r>
              <a:rPr lang="en-US" sz="2000" i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itchFamily="18" charset="0"/>
              </a:rPr>
              <a:t>karyawan</a:t>
            </a:r>
            <a:r>
              <a:rPr lang="en-US" sz="2000" i="1" dirty="0">
                <a:latin typeface="Times New Roman" panose="02020603050405020304" pitchFamily="18" charset="0"/>
                <a:cs typeface="Times New Roman" pitchFamily="18" charset="0"/>
              </a:rPr>
              <a:t>, moral dan juga </a:t>
            </a:r>
            <a:r>
              <a:rPr lang="en-US" sz="2000" i="1" dirty="0" err="1">
                <a:latin typeface="Times New Roman" panose="02020603050405020304" pitchFamily="18" charset="0"/>
                <a:cs typeface="Times New Roman" pitchFamily="18" charset="0"/>
              </a:rPr>
              <a:t>semangat</a:t>
            </a:r>
            <a:r>
              <a:rPr lang="en-US" sz="2000" i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itchFamily="18" charset="0"/>
              </a:rPr>
              <a:t>kerja</a:t>
            </a:r>
            <a:r>
              <a:rPr lang="en-US" sz="2000" i="1" dirty="0">
                <a:latin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en-US" sz="2000" i="1" dirty="0" err="1">
                <a:latin typeface="Times New Roman" panose="02020603050405020304" pitchFamily="18" charset="0"/>
                <a:cs typeface="Times New Roman" pitchFamily="18" charset="0"/>
              </a:rPr>
              <a:t>serta</a:t>
            </a:r>
            <a:r>
              <a:rPr lang="en-US" sz="2000" i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itchFamily="18" charset="0"/>
              </a:rPr>
              <a:t>masalah</a:t>
            </a:r>
            <a:r>
              <a:rPr lang="en-US" sz="2000" i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itchFamily="18" charset="0"/>
              </a:rPr>
              <a:t>pengunduran</a:t>
            </a:r>
            <a:r>
              <a:rPr lang="en-US" sz="2000" i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itchFamily="18" charset="0"/>
              </a:rPr>
              <a:t>diri</a:t>
            </a:r>
            <a:r>
              <a:rPr lang="en-US" sz="2000" i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itchFamily="18" charset="0"/>
              </a:rPr>
              <a:t>karyawan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lvl="2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Diperlukan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adanya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peningkatan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engagement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terhadap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perusahaan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misalnya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team building, sharing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dan 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update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oleh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manajemen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mengenai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kondisi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perusahaan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saat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informasi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jenjang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karier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dan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informasi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reward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bagi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karyawan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berprestasi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lvl="2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Perbaikan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pada system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pemberian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bonus,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yaitu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dilakukan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performance base</a:t>
            </a:r>
          </a:p>
          <a:p>
            <a:pPr marL="0" lvl="2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itchFamily="18" charset="0"/>
              </a:rPr>
              <a:t>…………</a:t>
            </a:r>
            <a:r>
              <a:rPr lang="en-US" sz="2000" dirty="0" err="1">
                <a:latin typeface="Times New Roman" panose="02020603050405020304" pitchFamily="18" charset="0"/>
                <a:cs typeface="Times New Roman" pitchFamily="18" charset="0"/>
              </a:rPr>
              <a:t>lanjutan</a:t>
            </a:r>
            <a:r>
              <a:rPr lang="en-US" sz="2000" dirty="0">
                <a:latin typeface="Times New Roman" panose="02020603050405020304" pitchFamily="18" charset="0"/>
                <a:cs typeface="Times New Roman" pitchFamily="18" charset="0"/>
              </a:rPr>
              <a:t>………</a:t>
            </a:r>
          </a:p>
        </p:txBody>
      </p:sp>
    </p:spTree>
    <p:extLst>
      <p:ext uri="{BB962C8B-B14F-4D97-AF65-F5344CB8AC3E}">
        <p14:creationId xmlns:p14="http://schemas.microsoft.com/office/powerpoint/2010/main" val="36834074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BA9F29E4-6402-2F23-6EB3-99D54F4CCAE6}"/>
              </a:ext>
            </a:extLst>
          </p:cNvPr>
          <p:cNvGrpSpPr/>
          <p:nvPr/>
        </p:nvGrpSpPr>
        <p:grpSpPr>
          <a:xfrm>
            <a:off x="-1581500" y="127482"/>
            <a:ext cx="11142921" cy="839558"/>
            <a:chOff x="3043865" y="-990056"/>
            <a:chExt cx="11142921" cy="839558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1A86742-C03D-2628-7B15-D53087E57802}"/>
                </a:ext>
              </a:extLst>
            </p:cNvPr>
            <p:cNvGrpSpPr/>
            <p:nvPr/>
          </p:nvGrpSpPr>
          <p:grpSpPr>
            <a:xfrm>
              <a:off x="3043865" y="-990056"/>
              <a:ext cx="11142921" cy="839558"/>
              <a:chOff x="-1839433" y="45306"/>
              <a:chExt cx="11142921" cy="1113644"/>
            </a:xfrm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97FEF935-C18C-B83C-25E2-F79C00B7A15A}"/>
                  </a:ext>
                </a:extLst>
              </p:cNvPr>
              <p:cNvSpPr/>
              <p:nvPr/>
            </p:nvSpPr>
            <p:spPr>
              <a:xfrm>
                <a:off x="-1701208" y="160876"/>
                <a:ext cx="10898372" cy="882503"/>
              </a:xfrm>
              <a:prstGeom prst="round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Poppins medium" panose="00000600000000000000" pitchFamily="2" charset="0"/>
                  <a:cs typeface="Poppins medium" panose="00000600000000000000" pitchFamily="2" charset="0"/>
                </a:endParaRPr>
              </a:p>
            </p:txBody>
          </p:sp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9C16B41C-508E-6CCF-79B2-E7AC555C0D88}"/>
                  </a:ext>
                </a:extLst>
              </p:cNvPr>
              <p:cNvSpPr/>
              <p:nvPr/>
            </p:nvSpPr>
            <p:spPr>
              <a:xfrm>
                <a:off x="-1839433" y="45306"/>
                <a:ext cx="11142921" cy="1113644"/>
              </a:xfrm>
              <a:prstGeom prst="roundRect">
                <a:avLst/>
              </a:prstGeom>
              <a:noFill/>
              <a:ln w="38100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Poppins medium" panose="00000600000000000000" pitchFamily="2" charset="0"/>
                  <a:cs typeface="Poppins medium" panose="00000600000000000000" pitchFamily="2" charset="0"/>
                </a:endParaRP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3A8A47C-7B99-5E9B-B3AB-0C31CFC870C8}"/>
                </a:ext>
              </a:extLst>
            </p:cNvPr>
            <p:cNvSpPr txBox="1"/>
            <p:nvPr/>
          </p:nvSpPr>
          <p:spPr>
            <a:xfrm>
              <a:off x="5588096" y="-778115"/>
              <a:ext cx="7076461" cy="461665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r>
                <a:rPr lang="en-US" sz="2400" b="1" cap="all" dirty="0" err="1">
                  <a:solidFill>
                    <a:srgbClr val="002060"/>
                  </a:solidFill>
                  <a:latin typeface="Poppins medium" panose="00000600000000000000" pitchFamily="2" charset="0"/>
                  <a:cs typeface="Poppins medium" panose="00000600000000000000" pitchFamily="2" charset="0"/>
                </a:rPr>
                <a:t>Analisis</a:t>
              </a:r>
              <a:r>
                <a:rPr lang="en-US" sz="2400" b="1" cap="all" dirty="0">
                  <a:solidFill>
                    <a:srgbClr val="002060"/>
                  </a:solidFill>
                  <a:latin typeface="Poppins medium" panose="00000600000000000000" pitchFamily="2" charset="0"/>
                  <a:cs typeface="Poppins medium" panose="00000600000000000000" pitchFamily="2" charset="0"/>
                </a:rPr>
                <a:t> </a:t>
              </a:r>
              <a:r>
                <a:rPr lang="en-US" sz="2400" b="1" cap="all" dirty="0" err="1">
                  <a:solidFill>
                    <a:srgbClr val="002060"/>
                  </a:solidFill>
                  <a:latin typeface="Poppins medium" panose="00000600000000000000" pitchFamily="2" charset="0"/>
                  <a:cs typeface="Poppins medium" panose="00000600000000000000" pitchFamily="2" charset="0"/>
                </a:rPr>
                <a:t>penyelesaian</a:t>
              </a:r>
              <a:r>
                <a:rPr lang="en-US" sz="2400" b="1" cap="all" dirty="0">
                  <a:solidFill>
                    <a:srgbClr val="002060"/>
                  </a:solidFill>
                  <a:latin typeface="Poppins medium" panose="00000600000000000000" pitchFamily="2" charset="0"/>
                  <a:cs typeface="Poppins medium" panose="00000600000000000000" pitchFamily="2" charset="0"/>
                </a:rPr>
                <a:t> </a:t>
              </a:r>
              <a:r>
                <a:rPr lang="en-US" sz="2400" b="1" cap="all" dirty="0" err="1">
                  <a:solidFill>
                    <a:srgbClr val="002060"/>
                  </a:solidFill>
                  <a:latin typeface="Poppins medium" panose="00000600000000000000" pitchFamily="2" charset="0"/>
                  <a:cs typeface="Poppins medium" panose="00000600000000000000" pitchFamily="2" charset="0"/>
                </a:rPr>
                <a:t>masalah</a:t>
              </a:r>
              <a:r>
                <a:rPr lang="en-US" sz="2400" b="1" cap="all" dirty="0">
                  <a:solidFill>
                    <a:srgbClr val="002060"/>
                  </a:solidFill>
                  <a:latin typeface="Poppins medium" panose="00000600000000000000" pitchFamily="2" charset="0"/>
                  <a:cs typeface="Poppins medium" panose="00000600000000000000" pitchFamily="2" charset="0"/>
                </a:rPr>
                <a:t> 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ED674B81-0FAC-2900-A54E-807B25AC1006}"/>
              </a:ext>
            </a:extLst>
          </p:cNvPr>
          <p:cNvSpPr txBox="1"/>
          <p:nvPr/>
        </p:nvSpPr>
        <p:spPr>
          <a:xfrm>
            <a:off x="449468" y="1615522"/>
            <a:ext cx="10537187" cy="39205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2" algn="just">
              <a:lnSpc>
                <a:spcPct val="150000"/>
              </a:lnSpc>
            </a:pP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000" i="1" dirty="0" err="1">
                <a:latin typeface="Times New Roman" panose="02020603050405020304" pitchFamily="18" charset="0"/>
                <a:cs typeface="Times New Roman" pitchFamily="18" charset="0"/>
              </a:rPr>
              <a:t>Ketidakjelasan</a:t>
            </a:r>
            <a:r>
              <a:rPr lang="en-US" sz="2000" i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itchFamily="18" charset="0"/>
              </a:rPr>
              <a:t>mengenai</a:t>
            </a:r>
            <a:r>
              <a:rPr lang="en-US" sz="2000" i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itchFamily="18" charset="0"/>
              </a:rPr>
              <a:t>prospek</a:t>
            </a:r>
            <a:r>
              <a:rPr lang="en-US" sz="2000" i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itchFamily="18" charset="0"/>
              </a:rPr>
              <a:t>karier</a:t>
            </a:r>
            <a:r>
              <a:rPr lang="en-US" sz="2000" i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itchFamily="18" charset="0"/>
              </a:rPr>
              <a:t>ataupun</a:t>
            </a:r>
            <a:r>
              <a:rPr lang="en-US" sz="2000" i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itchFamily="18" charset="0"/>
              </a:rPr>
              <a:t>perencanaan</a:t>
            </a:r>
            <a:r>
              <a:rPr lang="en-US" sz="2000" i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itchFamily="18" charset="0"/>
              </a:rPr>
              <a:t>karier</a:t>
            </a:r>
            <a:r>
              <a:rPr lang="en-US" sz="2000" i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itchFamily="18" charset="0"/>
              </a:rPr>
              <a:t>karyawan</a:t>
            </a:r>
            <a:r>
              <a:rPr lang="en-US" sz="2000" i="1" dirty="0">
                <a:latin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en-US" sz="2000" i="1" dirty="0" err="1">
                <a:latin typeface="Times New Roman" panose="02020603050405020304" pitchFamily="18" charset="0"/>
                <a:cs typeface="Times New Roman" pitchFamily="18" charset="0"/>
              </a:rPr>
              <a:t>menjadi</a:t>
            </a:r>
            <a:r>
              <a:rPr lang="en-US" sz="2000" i="1" dirty="0">
                <a:latin typeface="Times New Roman" panose="02020603050405020304" pitchFamily="18" charset="0"/>
                <a:cs typeface="Times New Roman" pitchFamily="18" charset="0"/>
              </a:rPr>
              <a:t> salah </a:t>
            </a:r>
            <a:r>
              <a:rPr lang="en-US" sz="2000" i="1" dirty="0" err="1">
                <a:latin typeface="Times New Roman" panose="02020603050405020304" pitchFamily="18" charset="0"/>
                <a:cs typeface="Times New Roman" pitchFamily="18" charset="0"/>
              </a:rPr>
              <a:t>satu</a:t>
            </a:r>
            <a:r>
              <a:rPr lang="en-US" sz="2000" i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itchFamily="18" charset="0"/>
              </a:rPr>
              <a:t>penyebab</a:t>
            </a:r>
            <a:r>
              <a:rPr lang="en-US" sz="2000" i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itchFamily="18" charset="0"/>
              </a:rPr>
              <a:t>banyaknya</a:t>
            </a:r>
            <a:r>
              <a:rPr lang="en-US" sz="2000" i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itchFamily="18" charset="0"/>
              </a:rPr>
              <a:t>karyawan</a:t>
            </a:r>
            <a:r>
              <a:rPr lang="en-US" sz="2000" i="1" dirty="0">
                <a:latin typeface="Times New Roman" panose="02020603050405020304" pitchFamily="18" charset="0"/>
                <a:cs typeface="Times New Roman" pitchFamily="18" charset="0"/>
              </a:rPr>
              <a:t> yang </a:t>
            </a:r>
            <a:r>
              <a:rPr lang="en-US" sz="2000" i="1" dirty="0" err="1">
                <a:latin typeface="Times New Roman" panose="02020603050405020304" pitchFamily="18" charset="0"/>
                <a:cs typeface="Times New Roman" pitchFamily="18" charset="0"/>
              </a:rPr>
              <a:t>memilih</a:t>
            </a:r>
            <a:r>
              <a:rPr lang="en-US" sz="2000" i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itchFamily="18" charset="0"/>
              </a:rPr>
              <a:t>untuk</a:t>
            </a:r>
            <a:r>
              <a:rPr lang="en-US" sz="2000" i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itchFamily="18" charset="0"/>
              </a:rPr>
              <a:t>mengundurkan</a:t>
            </a:r>
            <a:r>
              <a:rPr lang="en-US" sz="2000" i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itchFamily="18" charset="0"/>
              </a:rPr>
              <a:t>diri</a:t>
            </a:r>
            <a:r>
              <a:rPr lang="en-US" sz="2000" i="1" dirty="0">
                <a:latin typeface="Times New Roman" panose="02020603050405020304" pitchFamily="18" charset="0"/>
                <a:cs typeface="Times New Roman" pitchFamily="18" charset="0"/>
              </a:rPr>
              <a:t> dan </a:t>
            </a:r>
            <a:r>
              <a:rPr lang="en-US" sz="2000" i="1" dirty="0" err="1">
                <a:latin typeface="Times New Roman" panose="02020603050405020304" pitchFamily="18" charset="0"/>
                <a:cs typeface="Times New Roman" pitchFamily="18" charset="0"/>
              </a:rPr>
              <a:t>berpindah</a:t>
            </a:r>
            <a:r>
              <a:rPr lang="en-US" sz="2000" i="1" dirty="0">
                <a:latin typeface="Times New Roman" panose="02020603050405020304" pitchFamily="18" charset="0"/>
                <a:cs typeface="Times New Roman" pitchFamily="18" charset="0"/>
              </a:rPr>
              <a:t> pada Perusahaan competitor</a:t>
            </a:r>
          </a:p>
          <a:p>
            <a:pPr marL="342900" lvl="2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Evaluasi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dan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pembaharuan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terhadap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Pedoman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Jenjang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Karier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Remunerasi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dan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Struktur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Organisasi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Perusahaan;</a:t>
            </a:r>
          </a:p>
          <a:p>
            <a:pPr marL="342900" lvl="2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Penjabaran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perencanaan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karier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berserta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benefit yang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akan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diterima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karyawan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sesuai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point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diatas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marL="342900" lvl="2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Pembekalan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keterampilan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bagi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karyawan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sehingga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memungkinkan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karyawan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memperoleh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pengatahuan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dan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peluang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ditempatkan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pada unit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kerja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yang lain</a:t>
            </a:r>
            <a:endParaRPr lang="en-US" sz="20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2923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BA9F29E4-6402-2F23-6EB3-99D54F4CCAE6}"/>
              </a:ext>
            </a:extLst>
          </p:cNvPr>
          <p:cNvGrpSpPr/>
          <p:nvPr/>
        </p:nvGrpSpPr>
        <p:grpSpPr>
          <a:xfrm>
            <a:off x="-1581500" y="127482"/>
            <a:ext cx="11142921" cy="839558"/>
            <a:chOff x="3043865" y="-990056"/>
            <a:chExt cx="11142921" cy="839558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1A86742-C03D-2628-7B15-D53087E57802}"/>
                </a:ext>
              </a:extLst>
            </p:cNvPr>
            <p:cNvGrpSpPr/>
            <p:nvPr/>
          </p:nvGrpSpPr>
          <p:grpSpPr>
            <a:xfrm>
              <a:off x="3043865" y="-990056"/>
              <a:ext cx="11142921" cy="839558"/>
              <a:chOff x="-1839433" y="45306"/>
              <a:chExt cx="11142921" cy="1113644"/>
            </a:xfrm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97FEF935-C18C-B83C-25E2-F79C00B7A15A}"/>
                  </a:ext>
                </a:extLst>
              </p:cNvPr>
              <p:cNvSpPr/>
              <p:nvPr/>
            </p:nvSpPr>
            <p:spPr>
              <a:xfrm>
                <a:off x="-1701208" y="160876"/>
                <a:ext cx="10898372" cy="882503"/>
              </a:xfrm>
              <a:prstGeom prst="round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Poppins medium" panose="00000600000000000000" pitchFamily="2" charset="0"/>
                  <a:cs typeface="Poppins medium" panose="00000600000000000000" pitchFamily="2" charset="0"/>
                </a:endParaRPr>
              </a:p>
            </p:txBody>
          </p:sp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9C16B41C-508E-6CCF-79B2-E7AC555C0D88}"/>
                  </a:ext>
                </a:extLst>
              </p:cNvPr>
              <p:cNvSpPr/>
              <p:nvPr/>
            </p:nvSpPr>
            <p:spPr>
              <a:xfrm>
                <a:off x="-1839433" y="45306"/>
                <a:ext cx="11142921" cy="1113644"/>
              </a:xfrm>
              <a:prstGeom prst="roundRect">
                <a:avLst/>
              </a:prstGeom>
              <a:noFill/>
              <a:ln w="38100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Poppins medium" panose="00000600000000000000" pitchFamily="2" charset="0"/>
                  <a:cs typeface="Poppins medium" panose="00000600000000000000" pitchFamily="2" charset="0"/>
                </a:endParaRP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3A8A47C-7B99-5E9B-B3AB-0C31CFC870C8}"/>
                </a:ext>
              </a:extLst>
            </p:cNvPr>
            <p:cNvSpPr txBox="1"/>
            <p:nvPr/>
          </p:nvSpPr>
          <p:spPr>
            <a:xfrm>
              <a:off x="5588096" y="-778115"/>
              <a:ext cx="7076461" cy="461665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r>
                <a:rPr lang="en-US" sz="2400" b="1" cap="all" dirty="0" err="1">
                  <a:solidFill>
                    <a:srgbClr val="002060"/>
                  </a:solidFill>
                  <a:latin typeface="Poppins medium" panose="00000600000000000000" pitchFamily="2" charset="0"/>
                  <a:cs typeface="Poppins medium" panose="00000600000000000000" pitchFamily="2" charset="0"/>
                </a:rPr>
                <a:t>Hambatan</a:t>
              </a:r>
              <a:r>
                <a:rPr lang="en-US" sz="2400" b="1" cap="all" dirty="0">
                  <a:solidFill>
                    <a:srgbClr val="002060"/>
                  </a:solidFill>
                  <a:latin typeface="Poppins medium" panose="00000600000000000000" pitchFamily="2" charset="0"/>
                  <a:cs typeface="Poppins medium" panose="00000600000000000000" pitchFamily="2" charset="0"/>
                </a:rPr>
                <a:t> 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ED674B81-0FAC-2900-A54E-807B25AC1006}"/>
              </a:ext>
            </a:extLst>
          </p:cNvPr>
          <p:cNvSpPr txBox="1"/>
          <p:nvPr/>
        </p:nvSpPr>
        <p:spPr>
          <a:xfrm>
            <a:off x="463322" y="1532394"/>
            <a:ext cx="11142921" cy="4191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2" algn="just">
              <a:lnSpc>
                <a:spcPct val="150000"/>
              </a:lnSpc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Hambatan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muncul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rangka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penyelesaian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masalah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marL="457200" lvl="2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Komposisi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Karyawan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Berdasarkan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usia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457200" lvl="2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Komposisi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Karyawan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Berdasarkan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Pendidikan</a:t>
            </a:r>
          </a:p>
          <a:p>
            <a:pPr marL="457200" lvl="2" indent="-457200" algn="just">
              <a:lnSpc>
                <a:spcPct val="150000"/>
              </a:lnSpc>
              <a:buFont typeface="+mj-lt"/>
              <a:buAutoNum type="arabicPeriod"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0" lvl="2" algn="just">
              <a:lnSpc>
                <a:spcPct val="150000"/>
              </a:lnSpc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Gap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kesenjangan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Usia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dan Pendidikan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bisa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menjadi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hambatan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saat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proses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perbaikan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misalnya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cara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dan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penggunaan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Bahasa yang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digunakan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setiap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pemaparan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oleh Perusahaan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haruslah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mudah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dimengerti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dan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menimbulkan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misintepretasi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karyawan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0" lvl="2" algn="just">
              <a:lnSpc>
                <a:spcPct val="150000"/>
              </a:lnSpc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0" lvl="2" algn="just">
              <a:lnSpc>
                <a:spcPct val="150000"/>
              </a:lnSpc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599891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51173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2867</TotalTime>
  <Words>399</Words>
  <Application>Microsoft Office PowerPoint</Application>
  <PresentationFormat>Custom</PresentationFormat>
  <Paragraphs>32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Calibri</vt:lpstr>
      <vt:lpstr>Calibri Light</vt:lpstr>
      <vt:lpstr>Neo Sans Pro</vt:lpstr>
      <vt:lpstr>Poppins medium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liliana</dc:creator>
  <cp:lastModifiedBy>User</cp:lastModifiedBy>
  <cp:revision>122</cp:revision>
  <dcterms:created xsi:type="dcterms:W3CDTF">2020-04-01T14:09:13Z</dcterms:created>
  <dcterms:modified xsi:type="dcterms:W3CDTF">2024-07-18T07:20:30Z</dcterms:modified>
</cp:coreProperties>
</file>