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B0A2A-60CA-3F2D-B64A-5EBFC276B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EC76A-AA34-07D2-4DD4-AD2965E18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D9159-0427-51C2-F39F-2C4C54446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A1D63-A7CE-8485-DF80-F345150D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DBFB2-4374-7043-74D8-ED39A6C0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524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D25FF-AC59-C421-DAA2-39C131A6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EBCEF-669E-1CD0-76BA-28F4B0394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20617-0058-B9C1-25D4-4FDDE57B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DF70B-A8F4-226D-49A8-F33F2F2A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925C0-CB86-725E-C173-87F3F86E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531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2EE0B-1FA6-0552-D5F9-E19748ECC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AA8CD-6460-47F1-C68B-E1F14BCEB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40D8-2C6E-D562-92D5-BC1FAD80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E36AB-BC54-0443-B2ED-0F6CA0A69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06CD3-1750-9CDB-7E8C-711A0CBC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1269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D708A-A9B4-1BFE-C455-8E7045EF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EE5AA-7860-2C01-1744-717CD8EE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21999-D389-2C1B-A497-502DCF3B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2B078-39C1-B18C-BDA9-AE969202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EB9CE-9D12-022B-372D-79CD1ADC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399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8BAB0-DC61-6940-7D49-8C74884E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70905-154D-1C9B-A4A4-A6C4DC29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9C161-D1D2-15F6-C5DC-2FA17063B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86E2E-FE6E-DC2F-5C98-6BDB2791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7392C-CC35-2136-8BA3-FCF99E02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953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EC701-3CB6-5576-A35D-90545908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290C-21EC-CCC3-0D42-7C2B26F94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D0A24-0381-8AE8-90A3-5C44C258F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63523-3F9C-E7B8-5DD4-6DDB7D08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47F0E-AD0D-932C-5B0C-BA27455A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7AB18-5AB8-D8E4-06A2-6C8C5496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624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EEF73-4E6F-3161-712A-45DD8F35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2ACDC-DA4B-9133-BF7E-77A980C2E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912BC7-DCE5-53E6-D15E-B80F0F630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E182D6-F480-ECE3-68B5-20C0F7D64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BE312-1830-CBB9-7450-EB61B4FC5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589AA-D1C7-B162-24A5-FC721926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B52DD-AEE8-7664-C16F-2A807856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DC77FE-90D7-6C40-15C8-E43731289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513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D709-99CF-8AEE-26CC-A2DA0BB5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B2E76B-0CA5-321C-A1DB-42691A34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64B45-BFB8-78CB-12D9-4B4D4900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44C9F1-3A34-86CB-DFC0-55B12C7D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599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2CD05C-8549-056D-DBB4-D1721BCC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80AF5-3D50-C2CD-B48A-42E06E26A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F5FFD-BC22-41B5-EAD3-7FF7B166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67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07EE-EB9C-949A-A522-324509A2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D69B0-4D92-3F40-D24B-9A1990EE6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F0AFF-3BFB-893B-26E4-4F221F1AF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7FF32-45DB-9127-0305-720874D2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13833-5841-7671-D449-D7D4C621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02AA2-2F15-1ACB-B298-EF1C459D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78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6EAD-556F-D35B-5B98-E3C513FB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C4781A-306C-B8EE-3423-7919D2FE16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E65A8-A7CD-ED33-8EFD-DF296B21F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1A173-D6A5-DDCD-24F1-356B6738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735BD-C787-C908-023B-941444F2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B0411-0B8B-98A6-079C-A4EB0AB1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891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67FD-E52A-5874-A735-20B44E4A5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3A9C6-213E-BB01-900F-DFB1646D1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60FF5-3793-3E96-BA07-56BA0D8CF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7423C-00DC-4E59-BE98-7E40497D4771}" type="datetimeFigureOut">
              <a:rPr lang="en-ID" smtClean="0"/>
              <a:t>09/10/2023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B3CC8-E64A-9FA3-ABEC-A03C9A9CD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580F3-5DD9-B64B-4F16-9988CBFE7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C136D-8EF3-4BDE-850D-FD153A9DCA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463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579F-03BD-E0B7-B418-D1E01F3B42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PT </a:t>
            </a:r>
            <a:r>
              <a:rPr lang="en-US" dirty="0" err="1"/>
              <a:t>Chike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0E894-BE7C-0A0C-E0E2-D40A4C58E9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384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24D-E5D2-EC8E-4A47-9D1522BB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/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9C32B-D2FA-3950-2392-20C0DE2A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Berdasarkan</a:t>
            </a:r>
            <a:r>
              <a:rPr lang="en-US" dirty="0"/>
              <a:t> data 2010-2012,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sepatu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4,3% pada </a:t>
            </a:r>
            <a:r>
              <a:rPr lang="en-US" dirty="0" err="1"/>
              <a:t>tahun</a:t>
            </a:r>
            <a:r>
              <a:rPr lang="en-US" dirty="0"/>
              <a:t> 2011 </a:t>
            </a:r>
            <a:r>
              <a:rPr lang="en-US" dirty="0" err="1"/>
              <a:t>menjadi</a:t>
            </a:r>
            <a:r>
              <a:rPr lang="en-US" dirty="0"/>
              <a:t> -22,5% pada </a:t>
            </a:r>
            <a:r>
              <a:rPr lang="en-US" dirty="0" err="1"/>
              <a:t>tahun</a:t>
            </a:r>
            <a:r>
              <a:rPr lang="en-US" dirty="0"/>
              <a:t> 2012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5% pada </a:t>
            </a:r>
            <a:r>
              <a:rPr lang="en-US" dirty="0" err="1"/>
              <a:t>tahun</a:t>
            </a:r>
            <a:r>
              <a:rPr lang="en-US" dirty="0"/>
              <a:t> 2011 </a:t>
            </a:r>
            <a:r>
              <a:rPr lang="en-US" dirty="0" err="1"/>
              <a:t>menjadi</a:t>
            </a:r>
            <a:r>
              <a:rPr lang="en-US" dirty="0"/>
              <a:t> 9% di </a:t>
            </a:r>
            <a:r>
              <a:rPr lang="en-US" dirty="0" err="1"/>
              <a:t>tahun</a:t>
            </a:r>
            <a:r>
              <a:rPr lang="en-US" dirty="0"/>
              <a:t> 2012, </a:t>
            </a:r>
            <a:r>
              <a:rPr lang="en-US" dirty="0" err="1"/>
              <a:t>begitu</a:t>
            </a:r>
            <a:r>
              <a:rPr lang="en-US" dirty="0"/>
              <a:t> pula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 raga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25% pada </a:t>
            </a:r>
            <a:r>
              <a:rPr lang="en-US" dirty="0" err="1"/>
              <a:t>tahun</a:t>
            </a:r>
            <a:r>
              <a:rPr lang="en-US" dirty="0"/>
              <a:t> 20211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4% pada </a:t>
            </a:r>
            <a:r>
              <a:rPr lang="en-US" dirty="0" err="1"/>
              <a:t>tahun</a:t>
            </a:r>
            <a:r>
              <a:rPr lang="en-US" dirty="0"/>
              <a:t> 2012.</a:t>
            </a:r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328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24D-E5D2-EC8E-4A47-9D1522BB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/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7FB166-67C4-1BE7-6D8A-24CE857990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93246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345001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864707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028070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8805189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9440026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8611697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Negara</a:t>
                      </a:r>
                      <a:endParaRPr lang="en-ID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HPP (%)</a:t>
                      </a:r>
                      <a:endParaRPr lang="en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Avg HPP (%)</a:t>
                      </a:r>
                      <a:endParaRPr lang="en-ID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 Profit Margin (%)</a:t>
                      </a:r>
                      <a:endParaRPr lang="en-ID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0572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en-ID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en-ID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en-ID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87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37,9%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88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Vietnam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58,3%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42,96%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856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Indonesia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60,3%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92026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D022B3-2BDA-AA9F-A684-DE0FCFCC9C60}"/>
              </a:ext>
            </a:extLst>
          </p:cNvPr>
          <p:cNvSpPr txBox="1">
            <a:spLocks/>
          </p:cNvSpPr>
          <p:nvPr/>
        </p:nvSpPr>
        <p:spPr>
          <a:xfrm>
            <a:off x="763555" y="3814762"/>
            <a:ext cx="10515600" cy="2550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 err="1"/>
              <a:t>Berdasarkan</a:t>
            </a:r>
            <a:r>
              <a:rPr lang="en-US" dirty="0"/>
              <a:t> data 2010-2012, </a:t>
            </a:r>
            <a:r>
              <a:rPr lang="en-US" dirty="0" err="1"/>
              <a:t>produksi</a:t>
            </a:r>
            <a:r>
              <a:rPr lang="en-US" dirty="0"/>
              <a:t> dan </a:t>
            </a:r>
            <a:r>
              <a:rPr lang="en-US" dirty="0" err="1"/>
              <a:t>penjualan</a:t>
            </a:r>
            <a:r>
              <a:rPr lang="en-US" dirty="0"/>
              <a:t> paling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di Vietnam dan Indonesia. </a:t>
            </a:r>
            <a:r>
              <a:rPr lang="en-US" dirty="0" err="1"/>
              <a:t>Sedangkan</a:t>
            </a:r>
            <a:r>
              <a:rPr lang="en-US" dirty="0"/>
              <a:t> China,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negative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dan margin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2620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24D-E5D2-EC8E-4A47-9D1522BB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9C32B-D2FA-3950-2392-20C0DE2A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Produksi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di China yang non </a:t>
            </a:r>
            <a:r>
              <a:rPr lang="en-US" dirty="0" err="1"/>
              <a:t>produktif</a:t>
            </a:r>
            <a:r>
              <a:rPr lang="en-US" dirty="0"/>
              <a:t> dan </a:t>
            </a:r>
            <a:r>
              <a:rPr lang="en-US" dirty="0" err="1"/>
              <a:t>mengalihkan</a:t>
            </a:r>
            <a:r>
              <a:rPr lang="en-US" dirty="0"/>
              <a:t>/</a:t>
            </a:r>
            <a:r>
              <a:rPr lang="en-US" dirty="0" err="1"/>
              <a:t>meperbesar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Vietnam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ditiru</a:t>
            </a:r>
            <a:r>
              <a:rPr lang="en-US" dirty="0"/>
              <a:t> oleh competitor</a:t>
            </a:r>
          </a:p>
          <a:p>
            <a:pPr algn="just"/>
            <a:r>
              <a:rPr lang="en-US" dirty="0" err="1"/>
              <a:t>Pemasaran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online </a:t>
            </a:r>
            <a:r>
              <a:rPr lang="en-US" dirty="0" err="1"/>
              <a:t>ke</a:t>
            </a:r>
            <a:r>
              <a:rPr lang="en-US" dirty="0"/>
              <a:t> market regional, </a:t>
            </a:r>
            <a:r>
              <a:rPr lang="en-US" dirty="0" err="1"/>
              <a:t>merecycle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andalan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vintage dan </a:t>
            </a:r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influence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menonjolkan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Perusahaan yang </a:t>
            </a:r>
            <a:r>
              <a:rPr lang="en-US" dirty="0" err="1"/>
              <a:t>telah</a:t>
            </a:r>
            <a:r>
              <a:rPr lang="en-US" dirty="0"/>
              <a:t> lama </a:t>
            </a:r>
            <a:r>
              <a:rPr lang="en-US" dirty="0" err="1"/>
              <a:t>berkecimpungan</a:t>
            </a:r>
            <a:r>
              <a:rPr lang="en-US" dirty="0"/>
              <a:t> di industry </a:t>
            </a:r>
            <a:r>
              <a:rPr lang="en-US" dirty="0" err="1"/>
              <a:t>perlengkapan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 raga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4221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24D-E5D2-EC8E-4A47-9D1522BB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9C32B-D2FA-3950-2392-20C0DE2A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Produksi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di China yang non </a:t>
            </a:r>
            <a:r>
              <a:rPr lang="en-US" dirty="0" err="1"/>
              <a:t>produktif</a:t>
            </a:r>
            <a:r>
              <a:rPr lang="en-US" dirty="0"/>
              <a:t> dan </a:t>
            </a:r>
            <a:r>
              <a:rPr lang="en-US" dirty="0" err="1"/>
              <a:t>mengalihkan</a:t>
            </a:r>
            <a:r>
              <a:rPr lang="en-US" dirty="0"/>
              <a:t>/</a:t>
            </a:r>
            <a:r>
              <a:rPr lang="en-US" dirty="0" err="1"/>
              <a:t>meperbesar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Vietnam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ditiru</a:t>
            </a:r>
            <a:r>
              <a:rPr lang="en-US" dirty="0"/>
              <a:t> oleh competitor</a:t>
            </a:r>
          </a:p>
          <a:p>
            <a:pPr algn="just"/>
            <a:r>
              <a:rPr lang="en-US" dirty="0" err="1"/>
              <a:t>Pemasaran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online </a:t>
            </a:r>
            <a:r>
              <a:rPr lang="en-US" dirty="0" err="1"/>
              <a:t>ke</a:t>
            </a:r>
            <a:r>
              <a:rPr lang="en-US" dirty="0"/>
              <a:t> market regional, </a:t>
            </a:r>
            <a:r>
              <a:rPr lang="en-US" dirty="0" err="1"/>
              <a:t>merecycle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andalan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vintage dan </a:t>
            </a:r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influence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menonjolkan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Perusahaan yang </a:t>
            </a:r>
            <a:r>
              <a:rPr lang="en-US" dirty="0" err="1"/>
              <a:t>telah</a:t>
            </a:r>
            <a:r>
              <a:rPr lang="en-US" dirty="0"/>
              <a:t> lama </a:t>
            </a:r>
            <a:r>
              <a:rPr lang="en-US" dirty="0" err="1"/>
              <a:t>berkecimpungan</a:t>
            </a:r>
            <a:r>
              <a:rPr lang="en-US" dirty="0"/>
              <a:t> di industry </a:t>
            </a:r>
            <a:r>
              <a:rPr lang="en-US" dirty="0" err="1"/>
              <a:t>perlengkapan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 raga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SDM:</a:t>
            </a:r>
          </a:p>
          <a:p>
            <a:pPr marL="0" indent="0" algn="just">
              <a:buNone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peremajaan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agar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kreatifitas</a:t>
            </a:r>
            <a:r>
              <a:rPr lang="en-US" dirty="0"/>
              <a:t> dan </a:t>
            </a:r>
            <a:r>
              <a:rPr lang="en-US" dirty="0" err="1"/>
              <a:t>etos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. </a:t>
            </a:r>
            <a:r>
              <a:rPr lang="en-US" dirty="0" err="1"/>
              <a:t>Selektif</a:t>
            </a:r>
            <a:r>
              <a:rPr lang="en-US" dirty="0"/>
              <a:t> </a:t>
            </a:r>
            <a:r>
              <a:rPr lang="en-US" dirty="0" err="1"/>
              <a:t>memberhentikan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di China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expense ratio yang </a:t>
            </a:r>
            <a:r>
              <a:rPr lang="en-US" dirty="0" err="1"/>
              <a:t>ada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9614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524D-E5D2-EC8E-4A47-9D1522BB0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(</a:t>
            </a:r>
            <a:r>
              <a:rPr lang="en-US" dirty="0" err="1"/>
              <a:t>hambatan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9C32B-D2FA-3950-2392-20C0DE2AE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Produksi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Adanya</a:t>
            </a:r>
            <a:r>
              <a:rPr lang="en-US" dirty="0"/>
              <a:t> lack of knowledge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 dan additional cost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perpindahannya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mitigasinya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kapabilitas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additional cost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mengamortisasi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dan/</a:t>
            </a:r>
            <a:r>
              <a:rPr lang="en-US" dirty="0" err="1"/>
              <a:t>atau</a:t>
            </a:r>
            <a:r>
              <a:rPr lang="en-US" dirty="0"/>
              <a:t> sharing cost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lain.</a:t>
            </a:r>
          </a:p>
          <a:p>
            <a:pPr algn="just"/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material dan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. </a:t>
            </a:r>
            <a:r>
              <a:rPr lang="en-US" dirty="0" err="1"/>
              <a:t>Mitigasi</a:t>
            </a:r>
            <a:r>
              <a:rPr lang="en-US" dirty="0"/>
              <a:t> dan </a:t>
            </a:r>
            <a:r>
              <a:rPr lang="en-US" dirty="0" err="1"/>
              <a:t>Solusinya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inventory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supply chain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(hedging/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),</a:t>
            </a:r>
          </a:p>
          <a:p>
            <a:pPr algn="just"/>
            <a:r>
              <a:rPr lang="en-US" dirty="0" err="1"/>
              <a:t>Pemasaran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Penjualan</a:t>
            </a:r>
            <a:r>
              <a:rPr lang="en-US" dirty="0"/>
              <a:t> di Vietnam </a:t>
            </a:r>
            <a:r>
              <a:rPr lang="en-US" dirty="0" err="1"/>
              <a:t>sudah</a:t>
            </a:r>
            <a:r>
              <a:rPr lang="en-US" dirty="0"/>
              <a:t> full capacity, </a:t>
            </a:r>
            <a:r>
              <a:rPr lang="en-US" dirty="0" err="1"/>
              <a:t>solusinya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mengincar</a:t>
            </a:r>
            <a:r>
              <a:rPr lang="en-US" dirty="0"/>
              <a:t> negara Kawasan di </a:t>
            </a:r>
            <a:r>
              <a:rPr lang="en-US" dirty="0" err="1"/>
              <a:t>dekat</a:t>
            </a:r>
            <a:r>
              <a:rPr lang="en-US" dirty="0"/>
              <a:t> Vietnam </a:t>
            </a:r>
            <a:r>
              <a:rPr lang="en-US" dirty="0" err="1"/>
              <a:t>sambil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customer </a:t>
            </a:r>
            <a:r>
              <a:rPr lang="en-US" dirty="0" err="1"/>
              <a:t>behaviour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Vietnam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mempeluas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online.</a:t>
            </a:r>
          </a:p>
          <a:p>
            <a:pPr algn="just"/>
            <a:r>
              <a:rPr lang="en-US" dirty="0"/>
              <a:t>SDM dan </a:t>
            </a:r>
            <a:r>
              <a:rPr lang="en-US" dirty="0" err="1"/>
              <a:t>keuangan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Mengatur</a:t>
            </a:r>
            <a:r>
              <a:rPr lang="en-US" dirty="0"/>
              <a:t> parameter expense ratio yang </a:t>
            </a:r>
            <a:r>
              <a:rPr lang="en-US" dirty="0" err="1"/>
              <a:t>menjadi</a:t>
            </a:r>
            <a:r>
              <a:rPr lang="en-US" dirty="0"/>
              <a:t> risk appetite </a:t>
            </a:r>
            <a:r>
              <a:rPr lang="en-US" dirty="0" err="1"/>
              <a:t>bagi</a:t>
            </a:r>
            <a:r>
              <a:rPr lang="en-US" dirty="0"/>
              <a:t> Perusahaan, missal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ditetapkannya</a:t>
            </a:r>
            <a:r>
              <a:rPr lang="en-US" dirty="0"/>
              <a:t> expense ratio max </a:t>
            </a:r>
            <a:r>
              <a:rPr lang="en-US" dirty="0" err="1"/>
              <a:t>sebesar</a:t>
            </a:r>
            <a:r>
              <a:rPr lang="en-US" dirty="0"/>
              <a:t> 65% (early </a:t>
            </a:r>
            <a:r>
              <a:rPr lang="en-US"/>
              <a:t>warning system).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SDM dan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93949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514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PT Chike</vt:lpstr>
      <vt:lpstr>Analisis / Identifikasi Masalah</vt:lpstr>
      <vt:lpstr>Analisis / Identifikasi Masalah</vt:lpstr>
      <vt:lpstr>Rencana Aksi</vt:lpstr>
      <vt:lpstr>Rencana Aksi</vt:lpstr>
      <vt:lpstr>Analisis Risiko (hambatan yang terjadi)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 Chike</dc:title>
  <dc:creator>didit ali perdana</dc:creator>
  <cp:lastModifiedBy>didit ali perdana</cp:lastModifiedBy>
  <cp:revision>1</cp:revision>
  <dcterms:created xsi:type="dcterms:W3CDTF">2023-10-09T04:39:10Z</dcterms:created>
  <dcterms:modified xsi:type="dcterms:W3CDTF">2023-10-09T05:04:41Z</dcterms:modified>
</cp:coreProperties>
</file>