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77DB-7B6E-4459-BEC8-FAD21BA192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00F97676-44DF-4D0B-A373-B91CA15BBE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6EBF7D7A-0CE8-4A71-B05C-7020F7A1C580}"/>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5" name="Footer Placeholder 4">
            <a:extLst>
              <a:ext uri="{FF2B5EF4-FFF2-40B4-BE49-F238E27FC236}">
                <a16:creationId xmlns:a16="http://schemas.microsoft.com/office/drawing/2014/main" id="{E99B5A6B-14B9-456A-93D4-8450DB58296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E4CACE6-A94B-41A7-A4A3-E0032A0428BE}"/>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2464616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8E6A3-BE4D-4661-A66E-20AD6225A42B}"/>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A334482B-1785-4863-A90E-0AF1352D0E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B5892F1-04ED-432A-82F5-2B6467FFCB98}"/>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5" name="Footer Placeholder 4">
            <a:extLst>
              <a:ext uri="{FF2B5EF4-FFF2-40B4-BE49-F238E27FC236}">
                <a16:creationId xmlns:a16="http://schemas.microsoft.com/office/drawing/2014/main" id="{0DEBC16D-BA85-427F-A1E1-D52EB076D34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D5B0B04-969B-491A-BD16-E758CFCE9160}"/>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242749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6D0290-9E54-4E7C-AD24-73A92450BC3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063FB405-6EA9-43B5-97CC-F1F9FB231A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32BB7AE8-FE0F-4AF1-ABF6-9965D36774BC}"/>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5" name="Footer Placeholder 4">
            <a:extLst>
              <a:ext uri="{FF2B5EF4-FFF2-40B4-BE49-F238E27FC236}">
                <a16:creationId xmlns:a16="http://schemas.microsoft.com/office/drawing/2014/main" id="{58D8AE0E-CF59-444E-BDA7-65C928E46C4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CC12384-7C87-4CAA-A2DB-830126FF11EF}"/>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229134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40449-50C5-4311-826A-9E104F2FA4D2}"/>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80FBEB42-06D2-4B2B-B8A4-AEB2FC2F38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A452876F-4BF3-4320-89C3-AB810CD739FF}"/>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5" name="Footer Placeholder 4">
            <a:extLst>
              <a:ext uri="{FF2B5EF4-FFF2-40B4-BE49-F238E27FC236}">
                <a16:creationId xmlns:a16="http://schemas.microsoft.com/office/drawing/2014/main" id="{C879431D-889E-441A-8B97-751A04013B45}"/>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B67D597-FB26-4C6A-810A-14B0AFA8E21C}"/>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4218592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4ABC9-E831-41C4-B64C-CFE6921AD5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81589DF1-B050-4D69-85EA-A81AC37BFC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352932-5B52-43B8-9788-0C1D13DDD1E3}"/>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5" name="Footer Placeholder 4">
            <a:extLst>
              <a:ext uri="{FF2B5EF4-FFF2-40B4-BE49-F238E27FC236}">
                <a16:creationId xmlns:a16="http://schemas.microsoft.com/office/drawing/2014/main" id="{499F6F09-6787-4C1A-B939-3BDCAE50B2B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F33BB4E-826F-4CA5-9583-BF1170D1D3D6}"/>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2570666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66A92-C694-4FFE-9549-6CB4BEBA989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FCD33028-830E-407A-B040-B291C192EF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D9A68062-D844-4578-BA2E-1BC1FE28B2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262513E5-C80C-48C3-894F-671B89A2EF61}"/>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6" name="Footer Placeholder 5">
            <a:extLst>
              <a:ext uri="{FF2B5EF4-FFF2-40B4-BE49-F238E27FC236}">
                <a16:creationId xmlns:a16="http://schemas.microsoft.com/office/drawing/2014/main" id="{FC878575-E26F-48DB-B697-DFC480FEA7E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D7F08BD1-5945-4C1E-A033-14682C3BE8BC}"/>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2174080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264F3-A26C-4EA8-B172-CD4890ADF801}"/>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AB53B93A-9CAA-4CAD-98C1-D693746E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00761B-E875-44F3-A321-6F5EEE8B85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E9742C05-CD79-44EA-A034-98660E537C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683921-39EC-4C41-A318-018F6CBFE8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D79DBC9D-AEAD-40D9-8F65-72DC1702E047}"/>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8" name="Footer Placeholder 7">
            <a:extLst>
              <a:ext uri="{FF2B5EF4-FFF2-40B4-BE49-F238E27FC236}">
                <a16:creationId xmlns:a16="http://schemas.microsoft.com/office/drawing/2014/main" id="{0699BA5D-E067-4134-B455-E2F10A7DAA38}"/>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BEBD67A3-EE04-4455-ACCA-8C1598CA8793}"/>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375009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A1E30-A28F-47DB-97F6-D392162F6FEE}"/>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23D45AE5-30E7-4256-89E3-749D9E9E0B56}"/>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4" name="Footer Placeholder 3">
            <a:extLst>
              <a:ext uri="{FF2B5EF4-FFF2-40B4-BE49-F238E27FC236}">
                <a16:creationId xmlns:a16="http://schemas.microsoft.com/office/drawing/2014/main" id="{499A8A43-314A-4438-B2B8-7902177181B9}"/>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138E9CDA-0584-4396-829C-A60EF787FB33}"/>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88794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1E77FA-FD00-4923-9FA6-0B63A4945EB6}"/>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3" name="Footer Placeholder 2">
            <a:extLst>
              <a:ext uri="{FF2B5EF4-FFF2-40B4-BE49-F238E27FC236}">
                <a16:creationId xmlns:a16="http://schemas.microsoft.com/office/drawing/2014/main" id="{7D837B96-7DD9-4917-AA92-F7D73F0CC8F4}"/>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6F92C10D-6792-4FF0-B07B-5C1EC5141DAD}"/>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3822077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F59CF-FD86-4649-8184-436C8A4FE4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8DE198DB-F9DD-4415-AB6B-9B79168A85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413A1A74-A8A6-4FF7-8932-C371E5D8CD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049EFD-EB1B-44C3-86F3-4DF1947C3670}"/>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6" name="Footer Placeholder 5">
            <a:extLst>
              <a:ext uri="{FF2B5EF4-FFF2-40B4-BE49-F238E27FC236}">
                <a16:creationId xmlns:a16="http://schemas.microsoft.com/office/drawing/2014/main" id="{DD3D95FF-A5FB-458E-BECE-B48320F3789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7BC15115-DAC4-43AA-B9BD-7803EF0EE3A6}"/>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292177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23283-D078-4C82-AF5F-384D00F30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53E1C9AA-D151-4E2F-AD31-DABF810781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9317CB68-4692-421C-9F37-C080B281F5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D44ADF-C269-4099-A16D-F0CC24CE9840}"/>
              </a:ext>
            </a:extLst>
          </p:cNvPr>
          <p:cNvSpPr>
            <a:spLocks noGrp="1"/>
          </p:cNvSpPr>
          <p:nvPr>
            <p:ph type="dt" sz="half" idx="10"/>
          </p:nvPr>
        </p:nvSpPr>
        <p:spPr/>
        <p:txBody>
          <a:bodyPr/>
          <a:lstStyle/>
          <a:p>
            <a:fld id="{01EBE739-7A6C-4F4C-88D6-8F04C677CD77}" type="datetimeFigureOut">
              <a:rPr lang="en-ID" smtClean="0"/>
              <a:t>13/11/2021</a:t>
            </a:fld>
            <a:endParaRPr lang="en-ID"/>
          </a:p>
        </p:txBody>
      </p:sp>
      <p:sp>
        <p:nvSpPr>
          <p:cNvPr id="6" name="Footer Placeholder 5">
            <a:extLst>
              <a:ext uri="{FF2B5EF4-FFF2-40B4-BE49-F238E27FC236}">
                <a16:creationId xmlns:a16="http://schemas.microsoft.com/office/drawing/2014/main" id="{0E19808A-04F7-4B7B-9AF3-F15B0115962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CA69D1CD-B1F1-4D89-B223-F6BCC4B6638D}"/>
              </a:ext>
            </a:extLst>
          </p:cNvPr>
          <p:cNvSpPr>
            <a:spLocks noGrp="1"/>
          </p:cNvSpPr>
          <p:nvPr>
            <p:ph type="sldNum" sz="quarter" idx="12"/>
          </p:nvPr>
        </p:nvSpPr>
        <p:spPr/>
        <p:txBody>
          <a:bodyPr/>
          <a:lstStyle/>
          <a:p>
            <a:fld id="{C019364A-8EB1-497A-BA79-35B13E8DCB13}" type="slidenum">
              <a:rPr lang="en-ID" smtClean="0"/>
              <a:t>‹#›</a:t>
            </a:fld>
            <a:endParaRPr lang="en-ID"/>
          </a:p>
        </p:txBody>
      </p:sp>
    </p:spTree>
    <p:extLst>
      <p:ext uri="{BB962C8B-B14F-4D97-AF65-F5344CB8AC3E}">
        <p14:creationId xmlns:p14="http://schemas.microsoft.com/office/powerpoint/2010/main" val="110706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EEA328-495F-4019-973C-DA03E01679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2DB7AAE6-8DDB-408D-9F8B-4FDCA0373B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31F35B73-A4AE-450E-BD7D-C584F38C2E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BE739-7A6C-4F4C-88D6-8F04C677CD77}" type="datetimeFigureOut">
              <a:rPr lang="en-ID" smtClean="0"/>
              <a:t>13/11/2021</a:t>
            </a:fld>
            <a:endParaRPr lang="en-ID"/>
          </a:p>
        </p:txBody>
      </p:sp>
      <p:sp>
        <p:nvSpPr>
          <p:cNvPr id="5" name="Footer Placeholder 4">
            <a:extLst>
              <a:ext uri="{FF2B5EF4-FFF2-40B4-BE49-F238E27FC236}">
                <a16:creationId xmlns:a16="http://schemas.microsoft.com/office/drawing/2014/main" id="{07C35977-50D3-4544-80EB-21A1683E59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905D1DA1-8E8B-4012-B07C-13DC437A0D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9364A-8EB1-497A-BA79-35B13E8DCB13}" type="slidenum">
              <a:rPr lang="en-ID" smtClean="0"/>
              <a:t>‹#›</a:t>
            </a:fld>
            <a:endParaRPr lang="en-ID"/>
          </a:p>
        </p:txBody>
      </p:sp>
    </p:spTree>
    <p:extLst>
      <p:ext uri="{BB962C8B-B14F-4D97-AF65-F5344CB8AC3E}">
        <p14:creationId xmlns:p14="http://schemas.microsoft.com/office/powerpoint/2010/main" val="2053528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E9B87-A479-4144-8FDC-B0DAD49C4453}"/>
              </a:ext>
            </a:extLst>
          </p:cNvPr>
          <p:cNvSpPr>
            <a:spLocks noGrp="1"/>
          </p:cNvSpPr>
          <p:nvPr>
            <p:ph type="ctrTitle"/>
          </p:nvPr>
        </p:nvSpPr>
        <p:spPr>
          <a:xfrm>
            <a:off x="661182" y="267286"/>
            <a:ext cx="10006818" cy="6133513"/>
          </a:xfrm>
        </p:spPr>
        <p:txBody>
          <a:bodyPr>
            <a:normAutofit fontScale="90000"/>
          </a:bodyPr>
          <a:lstStyle/>
          <a:p>
            <a:pPr algn="l"/>
            <a:r>
              <a:rPr lang="en-ID" sz="3200" dirty="0"/>
              <a:t>1. Analisa 	yang </a:t>
            </a:r>
            <a:r>
              <a:rPr lang="en-ID" sz="3200" dirty="0" err="1"/>
              <a:t>terjadi</a:t>
            </a:r>
            <a:r>
              <a:rPr lang="en-ID" sz="3200" dirty="0"/>
              <a:t> </a:t>
            </a:r>
            <a:r>
              <a:rPr lang="en-ID" sz="3200" dirty="0" err="1"/>
              <a:t>dalam</a:t>
            </a:r>
            <a:r>
              <a:rPr lang="en-ID" sz="3200" dirty="0"/>
              <a:t> PT </a:t>
            </a:r>
            <a:r>
              <a:rPr lang="en-ID" sz="3200" dirty="0" err="1"/>
              <a:t>Ritel</a:t>
            </a:r>
            <a:r>
              <a:rPr lang="en-ID" sz="3200" dirty="0"/>
              <a:t> </a:t>
            </a:r>
            <a:r>
              <a:rPr lang="en-ID" sz="3200" dirty="0" err="1"/>
              <a:t>Energi</a:t>
            </a:r>
            <a:r>
              <a:rPr lang="en-ID" sz="3200" dirty="0"/>
              <a:t> :</a:t>
            </a:r>
            <a:br>
              <a:rPr lang="en-ID" sz="3200" dirty="0"/>
            </a:br>
            <a:r>
              <a:rPr lang="en-ID" sz="3200" dirty="0"/>
              <a:t>     -</a:t>
            </a:r>
            <a:r>
              <a:rPr lang="en-ID" sz="3200" dirty="0" err="1"/>
              <a:t>lemahnya</a:t>
            </a:r>
            <a:r>
              <a:rPr lang="en-ID" sz="3200" dirty="0"/>
              <a:t> </a:t>
            </a:r>
            <a:r>
              <a:rPr lang="en-ID" sz="3200" dirty="0" err="1"/>
              <a:t>terhadap</a:t>
            </a:r>
            <a:r>
              <a:rPr lang="en-ID" sz="3200" dirty="0"/>
              <a:t> </a:t>
            </a:r>
            <a:r>
              <a:rPr lang="en-ID" sz="3200" dirty="0" err="1"/>
              <a:t>perubahan</a:t>
            </a:r>
            <a:r>
              <a:rPr lang="en-ID" sz="3200" dirty="0"/>
              <a:t> </a:t>
            </a:r>
            <a:r>
              <a:rPr lang="en-ID" sz="3200" dirty="0" err="1"/>
              <a:t>secara</a:t>
            </a:r>
            <a:r>
              <a:rPr lang="en-ID" sz="3200" dirty="0"/>
              <a:t> </a:t>
            </a:r>
            <a:r>
              <a:rPr lang="en-ID" sz="3200" dirty="0" err="1"/>
              <a:t>mendadak</a:t>
            </a:r>
            <a:r>
              <a:rPr lang="en-ID" sz="3200" dirty="0"/>
              <a:t>, </a:t>
            </a:r>
            <a:r>
              <a:rPr lang="en-ID" sz="3200" dirty="0" err="1"/>
              <a:t>misalnya</a:t>
            </a:r>
            <a:r>
              <a:rPr lang="en-ID" sz="3200" dirty="0"/>
              <a:t> </a:t>
            </a:r>
            <a:r>
              <a:rPr lang="en-ID" sz="3200" dirty="0" err="1"/>
              <a:t>ketika</a:t>
            </a:r>
            <a:r>
              <a:rPr lang="en-ID" sz="3200" dirty="0"/>
              <a:t> </a:t>
            </a:r>
            <a:r>
              <a:rPr lang="en-ID" sz="3200" dirty="0" err="1"/>
              <a:t>memasuki</a:t>
            </a:r>
            <a:r>
              <a:rPr lang="en-ID" sz="3200" dirty="0"/>
              <a:t> Masa pandemic yang </a:t>
            </a:r>
            <a:r>
              <a:rPr lang="en-ID" sz="3200" dirty="0" err="1"/>
              <a:t>terjadi</a:t>
            </a:r>
            <a:r>
              <a:rPr lang="en-ID" sz="3200" dirty="0"/>
              <a:t> </a:t>
            </a:r>
            <a:r>
              <a:rPr lang="en-ID" sz="3200" dirty="0" err="1"/>
              <a:t>secara</a:t>
            </a:r>
            <a:r>
              <a:rPr lang="en-ID" sz="3200" dirty="0"/>
              <a:t> </a:t>
            </a:r>
            <a:r>
              <a:rPr lang="en-ID" sz="3200" dirty="0" err="1"/>
              <a:t>tiba-tiba</a:t>
            </a:r>
            <a:r>
              <a:rPr lang="en-ID" sz="3200" dirty="0"/>
              <a:t> </a:t>
            </a:r>
            <a:r>
              <a:rPr lang="en-ID" sz="3200" dirty="0" err="1"/>
              <a:t>yaitu</a:t>
            </a:r>
            <a:r>
              <a:rPr lang="en-ID" sz="3200" dirty="0"/>
              <a:t> </a:t>
            </a:r>
            <a:r>
              <a:rPr lang="en-ID" sz="3200" dirty="0" err="1"/>
              <a:t>mereka</a:t>
            </a:r>
            <a:r>
              <a:rPr lang="en-ID" sz="3200" dirty="0"/>
              <a:t> </a:t>
            </a:r>
            <a:r>
              <a:rPr lang="en-ID" sz="3200" dirty="0" err="1"/>
              <a:t>tidak</a:t>
            </a:r>
            <a:r>
              <a:rPr lang="en-ID" sz="3200" dirty="0"/>
              <a:t> </a:t>
            </a:r>
            <a:r>
              <a:rPr lang="en-ID" sz="3200" dirty="0" err="1"/>
              <a:t>mempunyai</a:t>
            </a:r>
            <a:r>
              <a:rPr lang="en-ID" sz="3200" dirty="0"/>
              <a:t> </a:t>
            </a:r>
            <a:r>
              <a:rPr lang="en-ID" sz="3200" dirty="0" err="1"/>
              <a:t>backupplan</a:t>
            </a:r>
            <a:r>
              <a:rPr lang="en-ID" sz="3200" dirty="0"/>
              <a:t> </a:t>
            </a:r>
            <a:r>
              <a:rPr lang="en-ID" sz="3200" dirty="0" err="1"/>
              <a:t>sehingga</a:t>
            </a:r>
            <a:r>
              <a:rPr lang="en-ID" sz="3200" dirty="0"/>
              <a:t> </a:t>
            </a:r>
            <a:r>
              <a:rPr lang="en-ID" sz="3200" dirty="0" err="1"/>
              <a:t>berakibat</a:t>
            </a:r>
            <a:r>
              <a:rPr lang="en-ID" sz="3200" dirty="0"/>
              <a:t> pada </a:t>
            </a:r>
            <a:r>
              <a:rPr lang="en-ID" sz="3200" dirty="0" err="1"/>
              <a:t>menurunnya</a:t>
            </a:r>
            <a:r>
              <a:rPr lang="en-ID" sz="3200" dirty="0"/>
              <a:t> </a:t>
            </a:r>
            <a:r>
              <a:rPr lang="en-ID" sz="3200" dirty="0" err="1"/>
              <a:t>laba</a:t>
            </a:r>
            <a:r>
              <a:rPr lang="en-ID" sz="3200" dirty="0"/>
              <a:t> </a:t>
            </a:r>
            <a:r>
              <a:rPr lang="en-ID" sz="3200" dirty="0" err="1"/>
              <a:t>bersih</a:t>
            </a:r>
            <a:r>
              <a:rPr lang="en-ID" sz="3200" dirty="0"/>
              <a:t> </a:t>
            </a:r>
            <a:r>
              <a:rPr lang="en-ID" sz="3200" dirty="0" err="1"/>
              <a:t>perusahaan</a:t>
            </a:r>
            <a:r>
              <a:rPr lang="en-ID" sz="3200" dirty="0"/>
              <a:t>. </a:t>
            </a:r>
            <a:r>
              <a:rPr lang="en-ID" sz="3200" dirty="0" err="1"/>
              <a:t>Dugaan</a:t>
            </a:r>
            <a:r>
              <a:rPr lang="en-ID" sz="3200" dirty="0"/>
              <a:t> </a:t>
            </a:r>
            <a:r>
              <a:rPr lang="en-ID" sz="3200" dirty="0" err="1"/>
              <a:t>saya</a:t>
            </a:r>
            <a:r>
              <a:rPr lang="en-ID" sz="3200" dirty="0"/>
              <a:t> </a:t>
            </a:r>
            <a:r>
              <a:rPr lang="en-ID" sz="3200" dirty="0" err="1"/>
              <a:t>hal</a:t>
            </a:r>
            <a:r>
              <a:rPr lang="en-ID" sz="3200" dirty="0"/>
              <a:t> </a:t>
            </a:r>
            <a:r>
              <a:rPr lang="en-ID" sz="3200" dirty="0" err="1"/>
              <a:t>itu</a:t>
            </a:r>
            <a:r>
              <a:rPr lang="en-ID" sz="3200" dirty="0"/>
              <a:t> </a:t>
            </a:r>
            <a:r>
              <a:rPr lang="en-ID" sz="3200" dirty="0" err="1"/>
              <a:t>akibat</a:t>
            </a:r>
            <a:r>
              <a:rPr lang="en-ID" sz="3200" dirty="0"/>
              <a:t> </a:t>
            </a:r>
            <a:r>
              <a:rPr lang="en-ID" sz="3200" dirty="0" err="1"/>
              <a:t>tidak</a:t>
            </a:r>
            <a:r>
              <a:rPr lang="en-ID" sz="3200" dirty="0"/>
              <a:t> </a:t>
            </a:r>
            <a:r>
              <a:rPr lang="en-ID" sz="3200" dirty="0" err="1"/>
              <a:t>adanya</a:t>
            </a:r>
            <a:r>
              <a:rPr lang="en-ID" sz="3200" dirty="0"/>
              <a:t> </a:t>
            </a:r>
            <a:r>
              <a:rPr lang="en-ID" sz="3200" dirty="0" err="1"/>
              <a:t>sinergi</a:t>
            </a:r>
            <a:r>
              <a:rPr lang="en-ID" sz="3200" dirty="0"/>
              <a:t> </a:t>
            </a:r>
            <a:r>
              <a:rPr lang="en-ID" sz="3200" dirty="0" err="1"/>
              <a:t>antara</a:t>
            </a:r>
            <a:r>
              <a:rPr lang="en-ID" sz="3200" dirty="0"/>
              <a:t> </a:t>
            </a:r>
            <a:r>
              <a:rPr lang="en-ID" sz="3200" dirty="0" err="1"/>
              <a:t>pekerja</a:t>
            </a:r>
            <a:r>
              <a:rPr lang="en-ID" sz="3200" dirty="0"/>
              <a:t> </a:t>
            </a:r>
            <a:r>
              <a:rPr lang="en-ID" sz="3200" dirty="0" err="1"/>
              <a:t>tuda</a:t>
            </a:r>
            <a:r>
              <a:rPr lang="en-ID" sz="3200" dirty="0"/>
              <a:t> dan </a:t>
            </a:r>
            <a:r>
              <a:rPr lang="en-ID" sz="3200" dirty="0" err="1"/>
              <a:t>muda</a:t>
            </a:r>
            <a:r>
              <a:rPr lang="en-ID" sz="3200" dirty="0"/>
              <a:t> dan juga </a:t>
            </a:r>
            <a:r>
              <a:rPr lang="en-ID" sz="3200" dirty="0" err="1"/>
              <a:t>tidak</a:t>
            </a:r>
            <a:r>
              <a:rPr lang="en-ID" sz="3200" dirty="0"/>
              <a:t> </a:t>
            </a:r>
            <a:r>
              <a:rPr lang="en-ID" sz="3200" dirty="0" err="1"/>
              <a:t>ada</a:t>
            </a:r>
            <a:r>
              <a:rPr lang="en-ID" sz="3200" dirty="0"/>
              <a:t> </a:t>
            </a:r>
            <a:r>
              <a:rPr lang="en-ID" sz="3200" dirty="0" err="1"/>
              <a:t>saling</a:t>
            </a:r>
            <a:r>
              <a:rPr lang="en-ID" sz="3200" dirty="0"/>
              <a:t> </a:t>
            </a:r>
            <a:r>
              <a:rPr lang="en-ID" sz="3200" dirty="0" err="1"/>
              <a:t>belajar</a:t>
            </a:r>
            <a:r>
              <a:rPr lang="en-ID" sz="3200" dirty="0"/>
              <a:t> </a:t>
            </a:r>
            <a:r>
              <a:rPr lang="en-ID" sz="3200" dirty="0" err="1"/>
              <a:t>antara</a:t>
            </a:r>
            <a:r>
              <a:rPr lang="en-ID" sz="3200" dirty="0"/>
              <a:t> </a:t>
            </a:r>
            <a:r>
              <a:rPr lang="en-ID" sz="3200" dirty="0" err="1"/>
              <a:t>dua</a:t>
            </a:r>
            <a:r>
              <a:rPr lang="en-ID" sz="3200" dirty="0"/>
              <a:t> </a:t>
            </a:r>
            <a:r>
              <a:rPr lang="en-ID" sz="3200" dirty="0" err="1"/>
              <a:t>golongan</a:t>
            </a:r>
            <a:r>
              <a:rPr lang="en-ID" sz="3200" dirty="0"/>
              <a:t> </a:t>
            </a:r>
            <a:r>
              <a:rPr lang="en-ID" sz="3200" dirty="0" err="1"/>
              <a:t>ini</a:t>
            </a:r>
            <a:r>
              <a:rPr lang="en-ID" sz="3200" dirty="0"/>
              <a:t>. </a:t>
            </a:r>
            <a:r>
              <a:rPr lang="en-ID" sz="3200" dirty="0" err="1"/>
              <a:t>Golongan</a:t>
            </a:r>
            <a:r>
              <a:rPr lang="en-ID" sz="3200" dirty="0"/>
              <a:t> </a:t>
            </a:r>
            <a:r>
              <a:rPr lang="en-ID" sz="3200" dirty="0" err="1"/>
              <a:t>Tua</a:t>
            </a:r>
            <a:r>
              <a:rPr lang="en-ID" sz="3200" dirty="0"/>
              <a:t> </a:t>
            </a:r>
            <a:r>
              <a:rPr lang="en-ID" sz="3200" dirty="0" err="1"/>
              <a:t>kita</a:t>
            </a:r>
            <a:r>
              <a:rPr lang="en-ID" sz="3200" dirty="0"/>
              <a:t> </a:t>
            </a:r>
            <a:r>
              <a:rPr lang="en-ID" sz="3200" dirty="0" err="1"/>
              <a:t>tahu</a:t>
            </a:r>
            <a:r>
              <a:rPr lang="en-ID" sz="3200" dirty="0"/>
              <a:t> yang </a:t>
            </a:r>
            <a:r>
              <a:rPr lang="en-ID" sz="3200" dirty="0" err="1"/>
              <a:t>mempunyai</a:t>
            </a:r>
            <a:r>
              <a:rPr lang="en-ID" sz="3200" dirty="0"/>
              <a:t> </a:t>
            </a:r>
            <a:r>
              <a:rPr lang="en-ID" sz="3200" dirty="0" err="1"/>
              <a:t>pengalaman</a:t>
            </a:r>
            <a:r>
              <a:rPr lang="en-ID" sz="3200" dirty="0"/>
              <a:t> </a:t>
            </a:r>
            <a:r>
              <a:rPr lang="en-ID" sz="3200" dirty="0" err="1"/>
              <a:t>pasti</a:t>
            </a:r>
            <a:r>
              <a:rPr lang="en-ID" sz="3200" dirty="0"/>
              <a:t> </a:t>
            </a:r>
            <a:r>
              <a:rPr lang="en-ID" sz="3200" dirty="0" err="1"/>
              <a:t>mengaetahui</a:t>
            </a:r>
            <a:r>
              <a:rPr lang="en-ID" sz="3200" dirty="0"/>
              <a:t> </a:t>
            </a:r>
            <a:r>
              <a:rPr lang="en-ID" sz="3200" dirty="0" err="1"/>
              <a:t>tapi</a:t>
            </a:r>
            <a:r>
              <a:rPr lang="en-ID" sz="3200" dirty="0"/>
              <a:t> </a:t>
            </a:r>
            <a:r>
              <a:rPr lang="en-ID" sz="3200" dirty="0" err="1"/>
              <a:t>kemungkinan</a:t>
            </a:r>
            <a:r>
              <a:rPr lang="en-ID" sz="3200" dirty="0"/>
              <a:t> </a:t>
            </a:r>
            <a:r>
              <a:rPr lang="en-ID" sz="3200" dirty="0" err="1"/>
              <a:t>karena</a:t>
            </a:r>
            <a:r>
              <a:rPr lang="en-ID" sz="3200" dirty="0"/>
              <a:t> </a:t>
            </a:r>
            <a:r>
              <a:rPr lang="en-ID" sz="3200" dirty="0" err="1"/>
              <a:t>tidak</a:t>
            </a:r>
            <a:r>
              <a:rPr lang="en-ID" sz="3200" dirty="0"/>
              <a:t> </a:t>
            </a:r>
            <a:r>
              <a:rPr lang="en-ID" sz="3200" dirty="0" err="1"/>
              <a:t>mengetahui</a:t>
            </a:r>
            <a:r>
              <a:rPr lang="en-ID" sz="3200" dirty="0"/>
              <a:t> </a:t>
            </a:r>
            <a:r>
              <a:rPr lang="en-ID" sz="3200" dirty="0" err="1"/>
              <a:t>tentang</a:t>
            </a:r>
            <a:r>
              <a:rPr lang="en-ID" sz="3200" dirty="0"/>
              <a:t> </a:t>
            </a:r>
            <a:r>
              <a:rPr lang="en-ID" sz="3200" dirty="0" err="1"/>
              <a:t>teknologi</a:t>
            </a:r>
            <a:r>
              <a:rPr lang="en-ID" sz="3200" dirty="0"/>
              <a:t> </a:t>
            </a:r>
            <a:r>
              <a:rPr lang="en-ID" sz="3200" dirty="0" err="1"/>
              <a:t>sehingga</a:t>
            </a:r>
            <a:r>
              <a:rPr lang="en-ID" sz="3200" dirty="0"/>
              <a:t> </a:t>
            </a:r>
            <a:r>
              <a:rPr lang="en-ID" sz="3200" dirty="0" err="1"/>
              <a:t>pekerjaan</a:t>
            </a:r>
            <a:r>
              <a:rPr lang="en-ID" sz="3200" dirty="0"/>
              <a:t> </a:t>
            </a:r>
            <a:r>
              <a:rPr lang="en-ID" sz="3200" dirty="0" err="1"/>
              <a:t>berlangsung</a:t>
            </a:r>
            <a:r>
              <a:rPr lang="en-ID" sz="3200" dirty="0"/>
              <a:t> lama. </a:t>
            </a:r>
            <a:r>
              <a:rPr lang="en-ID" sz="3200" dirty="0" err="1"/>
              <a:t>Sedangkan</a:t>
            </a:r>
            <a:r>
              <a:rPr lang="en-ID" sz="3200" dirty="0"/>
              <a:t> </a:t>
            </a:r>
            <a:r>
              <a:rPr lang="en-ID" sz="3200" dirty="0" err="1"/>
              <a:t>Golongan</a:t>
            </a:r>
            <a:r>
              <a:rPr lang="en-ID" sz="3200" dirty="0"/>
              <a:t> </a:t>
            </a:r>
            <a:r>
              <a:rPr lang="en-ID" sz="3200" dirty="0" err="1"/>
              <a:t>muda</a:t>
            </a:r>
            <a:r>
              <a:rPr lang="en-ID" sz="3200" dirty="0"/>
              <a:t> </a:t>
            </a:r>
            <a:r>
              <a:rPr lang="en-ID" sz="3200" dirty="0" err="1"/>
              <a:t>Tidak</a:t>
            </a:r>
            <a:r>
              <a:rPr lang="en-ID" sz="3200" dirty="0"/>
              <a:t> </a:t>
            </a:r>
            <a:r>
              <a:rPr lang="en-ID" sz="3200" dirty="0" err="1"/>
              <a:t>membupyai</a:t>
            </a:r>
            <a:r>
              <a:rPr lang="en-ID" sz="3200" dirty="0"/>
              <a:t> </a:t>
            </a:r>
            <a:r>
              <a:rPr lang="en-ID" sz="3200" dirty="0" err="1"/>
              <a:t>pengalamn</a:t>
            </a:r>
            <a:r>
              <a:rPr lang="en-ID" sz="3200" dirty="0"/>
              <a:t> yang </a:t>
            </a:r>
            <a:r>
              <a:rPr lang="en-ID" sz="3200" dirty="0" err="1"/>
              <a:t>banyak</a:t>
            </a:r>
            <a:r>
              <a:rPr lang="en-ID" sz="3200" dirty="0"/>
              <a:t> </a:t>
            </a:r>
            <a:r>
              <a:rPr lang="en-ID" sz="3200" dirty="0" err="1"/>
              <a:t>akan</a:t>
            </a:r>
            <a:r>
              <a:rPr lang="en-ID" sz="3200" dirty="0"/>
              <a:t> </a:t>
            </a:r>
            <a:r>
              <a:rPr lang="en-ID" sz="3200" dirty="0" err="1"/>
              <a:t>tetapi</a:t>
            </a:r>
            <a:r>
              <a:rPr lang="en-ID" sz="3200" dirty="0"/>
              <a:t> sangat </a:t>
            </a:r>
            <a:r>
              <a:rPr lang="en-ID" sz="3200" dirty="0" err="1"/>
              <a:t>terampil</a:t>
            </a:r>
            <a:r>
              <a:rPr lang="en-ID" sz="3200" dirty="0"/>
              <a:t> </a:t>
            </a:r>
            <a:r>
              <a:rPr lang="en-ID" sz="3200" dirty="0" err="1"/>
              <a:t>dalam</a:t>
            </a:r>
            <a:r>
              <a:rPr lang="en-ID" sz="3200" dirty="0"/>
              <a:t> </a:t>
            </a:r>
            <a:r>
              <a:rPr lang="en-ID" sz="3200" dirty="0" err="1"/>
              <a:t>teknologi</a:t>
            </a:r>
            <a:r>
              <a:rPr lang="en-ID" sz="3200" dirty="0"/>
              <a:t>.	</a:t>
            </a:r>
            <a:br>
              <a:rPr lang="en-ID" sz="3200" dirty="0"/>
            </a:br>
            <a:r>
              <a:rPr lang="en-ID" sz="3200" dirty="0"/>
              <a:t>    -</a:t>
            </a:r>
            <a:r>
              <a:rPr lang="en-ID" sz="3200" dirty="0" err="1"/>
              <a:t>Tidak</a:t>
            </a:r>
            <a:r>
              <a:rPr lang="en-ID" sz="3200" dirty="0"/>
              <a:t> </a:t>
            </a:r>
            <a:r>
              <a:rPr lang="en-ID" sz="3200" dirty="0" err="1"/>
              <a:t>ada</a:t>
            </a:r>
            <a:r>
              <a:rPr lang="en-ID" sz="3200" dirty="0"/>
              <a:t> Management yang </a:t>
            </a:r>
            <a:r>
              <a:rPr lang="en-ID" sz="3200" dirty="0" err="1"/>
              <a:t>jelas</a:t>
            </a:r>
            <a:r>
              <a:rPr lang="en-ID" sz="3200" dirty="0"/>
              <a:t> </a:t>
            </a:r>
            <a:r>
              <a:rPr lang="en-ID" sz="3200" dirty="0" err="1"/>
              <a:t>dalam</a:t>
            </a:r>
            <a:r>
              <a:rPr lang="en-ID" sz="3200" dirty="0"/>
              <a:t> </a:t>
            </a:r>
            <a:r>
              <a:rPr lang="en-ID" sz="3200" dirty="0" err="1"/>
              <a:t>pembagian</a:t>
            </a:r>
            <a:r>
              <a:rPr lang="en-ID" sz="3200" dirty="0"/>
              <a:t> </a:t>
            </a:r>
            <a:r>
              <a:rPr lang="en-ID" sz="3200" dirty="0" err="1"/>
              <a:t>Deskjob</a:t>
            </a:r>
            <a:r>
              <a:rPr lang="en-ID" sz="3200" dirty="0"/>
              <a:t> </a:t>
            </a:r>
            <a:r>
              <a:rPr lang="en-ID" sz="3200" dirty="0" err="1"/>
              <a:t>seperti</a:t>
            </a:r>
            <a:r>
              <a:rPr lang="en-ID" sz="3200" dirty="0"/>
              <a:t> yang </a:t>
            </a:r>
            <a:r>
              <a:rPr lang="en-ID" sz="3200" dirty="0" err="1"/>
              <a:t>terjadi</a:t>
            </a:r>
            <a:r>
              <a:rPr lang="en-ID" sz="3200" dirty="0"/>
              <a:t> di </a:t>
            </a:r>
            <a:r>
              <a:rPr lang="en-ID" sz="3200" dirty="0" err="1"/>
              <a:t>Aspek</a:t>
            </a:r>
            <a:r>
              <a:rPr lang="en-ID" sz="3200" dirty="0"/>
              <a:t> personalia</a:t>
            </a:r>
            <a:br>
              <a:rPr lang="en-ID" sz="3200" dirty="0"/>
            </a:br>
            <a:endParaRPr lang="en-ID" sz="3200" dirty="0"/>
          </a:p>
        </p:txBody>
      </p:sp>
    </p:spTree>
    <p:extLst>
      <p:ext uri="{BB962C8B-B14F-4D97-AF65-F5344CB8AC3E}">
        <p14:creationId xmlns:p14="http://schemas.microsoft.com/office/powerpoint/2010/main" val="1248803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07E6-D670-4006-8888-01B7A2F864BE}"/>
              </a:ext>
            </a:extLst>
          </p:cNvPr>
          <p:cNvSpPr>
            <a:spLocks noGrp="1"/>
          </p:cNvSpPr>
          <p:nvPr>
            <p:ph type="ctrTitle"/>
          </p:nvPr>
        </p:nvSpPr>
        <p:spPr>
          <a:xfrm>
            <a:off x="328246" y="-1856935"/>
            <a:ext cx="11535508" cy="6105378"/>
          </a:xfrm>
        </p:spPr>
        <p:txBody>
          <a:bodyPr>
            <a:normAutofit/>
          </a:bodyPr>
          <a:lstStyle/>
          <a:p>
            <a:pPr algn="just"/>
            <a:r>
              <a:rPr lang="en-ID" sz="2800" dirty="0"/>
              <a:t>2. </a:t>
            </a:r>
            <a:r>
              <a:rPr lang="en-ID" sz="2800" dirty="0" err="1"/>
              <a:t>Rencana</a:t>
            </a:r>
            <a:r>
              <a:rPr lang="en-ID" sz="2800" dirty="0"/>
              <a:t> </a:t>
            </a:r>
            <a:r>
              <a:rPr lang="en-ID" sz="2800" dirty="0" err="1"/>
              <a:t>aksi</a:t>
            </a:r>
            <a:r>
              <a:rPr lang="en-ID" sz="2800" dirty="0"/>
              <a:t> yang </a:t>
            </a:r>
            <a:r>
              <a:rPr lang="en-ID" sz="2800" dirty="0" err="1"/>
              <a:t>saya</a:t>
            </a:r>
            <a:r>
              <a:rPr lang="en-ID" sz="2800" dirty="0"/>
              <a:t> </a:t>
            </a:r>
            <a:r>
              <a:rPr lang="en-ID" sz="2800" dirty="0" err="1"/>
              <a:t>lakukan</a:t>
            </a:r>
            <a:r>
              <a:rPr lang="en-ID" sz="2800" dirty="0"/>
              <a:t> </a:t>
            </a:r>
            <a:r>
              <a:rPr lang="en-ID" sz="2800" dirty="0" err="1"/>
              <a:t>yaitu</a:t>
            </a:r>
            <a:r>
              <a:rPr lang="en-ID" sz="2800" dirty="0"/>
              <a:t> </a:t>
            </a:r>
            <a:r>
              <a:rPr lang="en-ID" sz="2800" dirty="0" err="1"/>
              <a:t>mengadakan</a:t>
            </a:r>
            <a:r>
              <a:rPr lang="en-ID" sz="2800" dirty="0"/>
              <a:t> </a:t>
            </a:r>
            <a:r>
              <a:rPr lang="en-ID" sz="2800" dirty="0" err="1"/>
              <a:t>kelas</a:t>
            </a:r>
            <a:r>
              <a:rPr lang="en-ID" sz="2800" dirty="0"/>
              <a:t> </a:t>
            </a:r>
            <a:r>
              <a:rPr lang="en-ID" sz="2800" dirty="0" err="1"/>
              <a:t>pembelajaran</a:t>
            </a:r>
            <a:r>
              <a:rPr lang="en-ID" sz="2800" dirty="0"/>
              <a:t> . </a:t>
            </a:r>
            <a:r>
              <a:rPr lang="en-ID" sz="2800" dirty="0" err="1"/>
              <a:t>Maksudnya</a:t>
            </a:r>
            <a:r>
              <a:rPr lang="en-ID" sz="2800" dirty="0"/>
              <a:t> </a:t>
            </a:r>
            <a:r>
              <a:rPr lang="en-ID" sz="2800" dirty="0" err="1"/>
              <a:t>setiap</a:t>
            </a:r>
            <a:r>
              <a:rPr lang="en-ID" sz="2800" dirty="0"/>
              <a:t> </a:t>
            </a:r>
            <a:r>
              <a:rPr lang="en-ID" sz="2800" dirty="0" err="1"/>
              <a:t>bulan</a:t>
            </a:r>
            <a:r>
              <a:rPr lang="en-ID" sz="2800" dirty="0"/>
              <a:t> </a:t>
            </a:r>
            <a:r>
              <a:rPr lang="en-ID" sz="2800" dirty="0" err="1"/>
              <a:t>semua</a:t>
            </a:r>
            <a:r>
              <a:rPr lang="en-ID" sz="2800" dirty="0"/>
              <a:t> </a:t>
            </a:r>
            <a:r>
              <a:rPr lang="en-ID" sz="2800" dirty="0" err="1"/>
              <a:t>karyawan</a:t>
            </a:r>
            <a:r>
              <a:rPr lang="en-ID" sz="2800" dirty="0"/>
              <a:t> </a:t>
            </a:r>
            <a:r>
              <a:rPr lang="en-ID" sz="2800" dirty="0" err="1"/>
              <a:t>diberikan</a:t>
            </a:r>
            <a:r>
              <a:rPr lang="en-ID" sz="2800" dirty="0"/>
              <a:t> </a:t>
            </a:r>
            <a:r>
              <a:rPr lang="en-ID" sz="2800" dirty="0" err="1"/>
              <a:t>kelas</a:t>
            </a:r>
            <a:r>
              <a:rPr lang="en-ID" sz="2800" dirty="0"/>
              <a:t> </a:t>
            </a:r>
            <a:r>
              <a:rPr lang="en-ID" sz="2800" dirty="0" err="1"/>
              <a:t>khusus</a:t>
            </a:r>
            <a:r>
              <a:rPr lang="en-ID" sz="2800" dirty="0"/>
              <a:t> </a:t>
            </a:r>
            <a:r>
              <a:rPr lang="en-ID" sz="2800" dirty="0" err="1"/>
              <a:t>dimana</a:t>
            </a:r>
            <a:r>
              <a:rPr lang="en-ID" sz="2800" dirty="0"/>
              <a:t> </a:t>
            </a:r>
            <a:r>
              <a:rPr lang="en-ID" sz="2800" dirty="0" err="1"/>
              <a:t>kelas</a:t>
            </a:r>
            <a:r>
              <a:rPr lang="en-ID" sz="2800" dirty="0"/>
              <a:t> </a:t>
            </a:r>
            <a:r>
              <a:rPr lang="en-ID" sz="2800" dirty="0" err="1"/>
              <a:t>ini</a:t>
            </a:r>
            <a:r>
              <a:rPr lang="en-ID" sz="2800" dirty="0"/>
              <a:t> </a:t>
            </a:r>
            <a:r>
              <a:rPr lang="en-ID" sz="2800" dirty="0" err="1"/>
              <a:t>akan</a:t>
            </a:r>
            <a:r>
              <a:rPr lang="en-ID" sz="2800" dirty="0"/>
              <a:t> </a:t>
            </a:r>
            <a:r>
              <a:rPr lang="en-ID" sz="2800" dirty="0" err="1"/>
              <a:t>menambah</a:t>
            </a:r>
            <a:r>
              <a:rPr lang="en-ID" sz="2800" dirty="0"/>
              <a:t> </a:t>
            </a:r>
            <a:r>
              <a:rPr lang="en-ID" sz="2800" dirty="0" err="1"/>
              <a:t>pengetahuan</a:t>
            </a:r>
            <a:r>
              <a:rPr lang="en-ID" sz="2800" dirty="0"/>
              <a:t> </a:t>
            </a:r>
            <a:r>
              <a:rPr lang="en-ID" sz="2800" dirty="0" err="1"/>
              <a:t>Tentang</a:t>
            </a:r>
            <a:r>
              <a:rPr lang="en-ID" sz="2800" dirty="0"/>
              <a:t> </a:t>
            </a:r>
            <a:r>
              <a:rPr lang="en-ID" sz="2800" dirty="0" err="1"/>
              <a:t>Energi</a:t>
            </a:r>
            <a:r>
              <a:rPr lang="en-ID" sz="2800" dirty="0"/>
              <a:t> di Indonesia </a:t>
            </a:r>
            <a:r>
              <a:rPr lang="en-ID" sz="2800" dirty="0" err="1"/>
              <a:t>dari</a:t>
            </a:r>
            <a:r>
              <a:rPr lang="en-ID" sz="2800" dirty="0"/>
              <a:t> </a:t>
            </a:r>
            <a:r>
              <a:rPr lang="en-ID" sz="2800" dirty="0" err="1"/>
              <a:t>hulu</a:t>
            </a:r>
            <a:r>
              <a:rPr lang="en-ID" sz="2800" dirty="0"/>
              <a:t> </a:t>
            </a:r>
            <a:r>
              <a:rPr lang="en-ID" sz="2800" dirty="0" err="1"/>
              <a:t>sampai</a:t>
            </a:r>
            <a:r>
              <a:rPr lang="en-ID" sz="2800" dirty="0"/>
              <a:t> </a:t>
            </a:r>
            <a:r>
              <a:rPr lang="en-ID" sz="2800" dirty="0" err="1"/>
              <a:t>hilir</a:t>
            </a:r>
            <a:r>
              <a:rPr lang="en-ID" sz="2800" dirty="0"/>
              <a:t> </a:t>
            </a:r>
            <a:r>
              <a:rPr lang="en-ID" sz="2800" dirty="0" err="1"/>
              <a:t>sehingga</a:t>
            </a:r>
            <a:r>
              <a:rPr lang="en-ID" sz="2800" dirty="0"/>
              <a:t> </a:t>
            </a:r>
            <a:r>
              <a:rPr lang="en-ID" sz="2800" dirty="0" err="1"/>
              <a:t>tidak</a:t>
            </a:r>
            <a:r>
              <a:rPr lang="en-ID" sz="2800" dirty="0"/>
              <a:t> </a:t>
            </a:r>
            <a:r>
              <a:rPr lang="en-ID" sz="2800" dirty="0" err="1"/>
              <a:t>ada</a:t>
            </a:r>
            <a:r>
              <a:rPr lang="en-ID" sz="2800" dirty="0"/>
              <a:t> GAP yang </a:t>
            </a:r>
            <a:r>
              <a:rPr lang="en-ID" sz="2800" dirty="0" err="1"/>
              <a:t>jauh</a:t>
            </a:r>
            <a:r>
              <a:rPr lang="en-ID" sz="2800" dirty="0"/>
              <a:t> </a:t>
            </a:r>
            <a:r>
              <a:rPr lang="en-ID" sz="2800" dirty="0" err="1"/>
              <a:t>antara</a:t>
            </a:r>
            <a:r>
              <a:rPr lang="en-ID" sz="2800" dirty="0"/>
              <a:t> Muda dan </a:t>
            </a:r>
            <a:r>
              <a:rPr lang="en-ID" sz="2800" dirty="0" err="1"/>
              <a:t>Tua</a:t>
            </a:r>
            <a:r>
              <a:rPr lang="en-ID" sz="2800" dirty="0"/>
              <a:t> </a:t>
            </a:r>
            <a:r>
              <a:rPr lang="en-ID" sz="2800" dirty="0" err="1"/>
              <a:t>Sehingga</a:t>
            </a:r>
            <a:r>
              <a:rPr lang="en-ID" sz="2800" dirty="0"/>
              <a:t> Customer </a:t>
            </a:r>
            <a:r>
              <a:rPr lang="en-ID" sz="2800" dirty="0" err="1"/>
              <a:t>puas</a:t>
            </a:r>
            <a:r>
              <a:rPr lang="en-ID" sz="2800" dirty="0"/>
              <a:t> </a:t>
            </a:r>
            <a:r>
              <a:rPr lang="en-ID" sz="2800" dirty="0" err="1"/>
              <a:t>dengan</a:t>
            </a:r>
            <a:r>
              <a:rPr lang="en-ID" sz="2800" dirty="0"/>
              <a:t> Kinerja para </a:t>
            </a:r>
            <a:r>
              <a:rPr lang="en-ID" sz="2800" dirty="0" err="1"/>
              <a:t>Pegawai</a:t>
            </a:r>
            <a:r>
              <a:rPr lang="en-ID" sz="2800" dirty="0"/>
              <a:t> </a:t>
            </a:r>
            <a:r>
              <a:rPr lang="en-ID" sz="2800" dirty="0" err="1"/>
              <a:t>tersebut</a:t>
            </a:r>
            <a:br>
              <a:rPr lang="en-ID" sz="2800" dirty="0"/>
            </a:br>
            <a:endParaRPr lang="en-ID" sz="2800" dirty="0"/>
          </a:p>
        </p:txBody>
      </p:sp>
    </p:spTree>
    <p:extLst>
      <p:ext uri="{BB962C8B-B14F-4D97-AF65-F5344CB8AC3E}">
        <p14:creationId xmlns:p14="http://schemas.microsoft.com/office/powerpoint/2010/main" val="1840556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3DAE-263D-487F-A0D3-60B678E831B9}"/>
              </a:ext>
            </a:extLst>
          </p:cNvPr>
          <p:cNvSpPr>
            <a:spLocks noGrp="1"/>
          </p:cNvSpPr>
          <p:nvPr>
            <p:ph type="title"/>
          </p:nvPr>
        </p:nvSpPr>
        <p:spPr>
          <a:xfrm>
            <a:off x="838200" y="365125"/>
            <a:ext cx="10515600" cy="5515170"/>
          </a:xfrm>
        </p:spPr>
        <p:txBody>
          <a:bodyPr>
            <a:normAutofit/>
          </a:bodyPr>
          <a:lstStyle/>
          <a:p>
            <a:pPr algn="just"/>
            <a:r>
              <a:rPr lang="en-ID" sz="2800" dirty="0"/>
              <a:t>3. </a:t>
            </a:r>
            <a:r>
              <a:rPr lang="en-ID" sz="2800" dirty="0" err="1"/>
              <a:t>Merancang</a:t>
            </a:r>
            <a:r>
              <a:rPr lang="en-ID" sz="2800" dirty="0"/>
              <a:t> </a:t>
            </a:r>
            <a:r>
              <a:rPr lang="en-ID" sz="2800" dirty="0" err="1"/>
              <a:t>unsur-unsur</a:t>
            </a:r>
            <a:r>
              <a:rPr lang="en-ID" sz="2800" dirty="0"/>
              <a:t> detail yang </a:t>
            </a:r>
            <a:r>
              <a:rPr lang="en-ID" sz="2800" dirty="0" err="1"/>
              <a:t>berkaitan</a:t>
            </a:r>
            <a:r>
              <a:rPr lang="en-ID" sz="2800" dirty="0"/>
              <a:t> </a:t>
            </a:r>
            <a:r>
              <a:rPr lang="en-ID" sz="2800" dirty="0" err="1"/>
              <a:t>dengan</a:t>
            </a:r>
            <a:r>
              <a:rPr lang="en-ID" sz="2800" dirty="0"/>
              <a:t> </a:t>
            </a:r>
            <a:r>
              <a:rPr lang="en-ID" sz="2800" dirty="0" err="1"/>
              <a:t>Pekerjaan</a:t>
            </a:r>
            <a:r>
              <a:rPr lang="en-ID" sz="2800" dirty="0"/>
              <a:t> di </a:t>
            </a:r>
            <a:r>
              <a:rPr lang="en-ID" sz="2800" dirty="0" err="1"/>
              <a:t>lapangan</a:t>
            </a:r>
            <a:r>
              <a:rPr lang="en-ID" sz="2800" dirty="0"/>
              <a:t> dan juga </a:t>
            </a:r>
            <a:r>
              <a:rPr lang="en-ID" sz="2800" dirty="0" err="1"/>
              <a:t>pembagian</a:t>
            </a:r>
            <a:r>
              <a:rPr lang="en-ID" sz="2800" dirty="0"/>
              <a:t> Job </a:t>
            </a:r>
            <a:r>
              <a:rPr lang="en-ID" sz="2800" dirty="0" err="1"/>
              <a:t>dimana</a:t>
            </a:r>
            <a:r>
              <a:rPr lang="en-ID" sz="2800" dirty="0"/>
              <a:t> </a:t>
            </a:r>
            <a:r>
              <a:rPr lang="en-ID" sz="2800" dirty="0" err="1"/>
              <a:t>dalam</a:t>
            </a:r>
            <a:r>
              <a:rPr lang="en-ID" sz="2800" dirty="0"/>
              <a:t> </a:t>
            </a:r>
            <a:r>
              <a:rPr lang="en-ID" sz="2800" dirty="0" err="1"/>
              <a:t>kelas</a:t>
            </a:r>
            <a:r>
              <a:rPr lang="en-ID" sz="2800" dirty="0"/>
              <a:t> yang </a:t>
            </a:r>
            <a:r>
              <a:rPr lang="en-ID" sz="2800" dirty="0" err="1"/>
              <a:t>akan</a:t>
            </a:r>
            <a:r>
              <a:rPr lang="en-ID" sz="2800" dirty="0"/>
              <a:t> </a:t>
            </a:r>
            <a:r>
              <a:rPr lang="en-ID" sz="2800" dirty="0" err="1"/>
              <a:t>dilaknsanakan</a:t>
            </a:r>
            <a:r>
              <a:rPr lang="en-ID" sz="2800" dirty="0"/>
              <a:t> </a:t>
            </a:r>
            <a:r>
              <a:rPr lang="en-ID" sz="2800" dirty="0" err="1"/>
              <a:t>butuh</a:t>
            </a:r>
            <a:r>
              <a:rPr lang="en-ID" sz="2800" dirty="0"/>
              <a:t> proses </a:t>
            </a:r>
            <a:r>
              <a:rPr lang="en-ID" sz="2800" dirty="0" err="1"/>
              <a:t>sehingga</a:t>
            </a:r>
            <a:r>
              <a:rPr lang="en-ID" sz="2800" dirty="0"/>
              <a:t> </a:t>
            </a:r>
            <a:r>
              <a:rPr lang="en-ID" sz="2800" dirty="0" err="1"/>
              <a:t>terbentuklah</a:t>
            </a:r>
            <a:r>
              <a:rPr lang="en-ID" sz="2800" dirty="0"/>
              <a:t> </a:t>
            </a:r>
            <a:r>
              <a:rPr lang="en-ID" sz="2800" dirty="0" err="1"/>
              <a:t>suatu</a:t>
            </a:r>
            <a:r>
              <a:rPr lang="en-ID" sz="2800" dirty="0"/>
              <a:t> SOP </a:t>
            </a:r>
            <a:r>
              <a:rPr lang="en-ID" sz="2800" dirty="0" err="1"/>
              <a:t>Proyek</a:t>
            </a:r>
            <a:r>
              <a:rPr lang="en-ID" sz="2800" dirty="0"/>
              <a:t>  yang </a:t>
            </a:r>
            <a:r>
              <a:rPr lang="en-ID" sz="2800" dirty="0" err="1"/>
              <a:t>jelas</a:t>
            </a:r>
            <a:r>
              <a:rPr lang="en-ID" sz="2800" dirty="0"/>
              <a:t> yang </a:t>
            </a:r>
            <a:r>
              <a:rPr lang="en-ID" sz="2800" dirty="0" err="1"/>
              <a:t>akan</a:t>
            </a:r>
            <a:r>
              <a:rPr lang="en-ID" sz="2800" dirty="0"/>
              <a:t> </a:t>
            </a:r>
            <a:r>
              <a:rPr lang="en-ID" sz="2800" dirty="0" err="1"/>
              <a:t>menjadi</a:t>
            </a:r>
            <a:r>
              <a:rPr lang="en-ID" sz="2800" dirty="0"/>
              <a:t> </a:t>
            </a:r>
            <a:r>
              <a:rPr lang="en-ID" sz="2800" dirty="0" err="1"/>
              <a:t>Tolak</a:t>
            </a:r>
            <a:r>
              <a:rPr lang="en-ID" sz="2800" dirty="0"/>
              <a:t> </a:t>
            </a:r>
            <a:r>
              <a:rPr lang="en-ID" sz="2800" dirty="0" err="1"/>
              <a:t>Ukur</a:t>
            </a:r>
            <a:r>
              <a:rPr lang="en-ID" sz="2800" dirty="0"/>
              <a:t> </a:t>
            </a:r>
            <a:r>
              <a:rPr lang="en-ID" sz="2800" dirty="0" err="1"/>
              <a:t>sehingga</a:t>
            </a:r>
            <a:r>
              <a:rPr lang="en-ID" sz="2800" dirty="0"/>
              <a:t> </a:t>
            </a:r>
            <a:r>
              <a:rPr lang="en-ID" sz="2800" dirty="0" err="1"/>
              <a:t>tiap</a:t>
            </a:r>
            <a:r>
              <a:rPr lang="en-ID" sz="2800" dirty="0"/>
              <a:t> </a:t>
            </a:r>
            <a:r>
              <a:rPr lang="en-ID" sz="2800" dirty="0" err="1"/>
              <a:t>karyawan</a:t>
            </a:r>
            <a:r>
              <a:rPr lang="en-ID" sz="2800" dirty="0"/>
              <a:t> </a:t>
            </a:r>
            <a:r>
              <a:rPr lang="en-ID" sz="2800" dirty="0" err="1"/>
              <a:t>mempunyai</a:t>
            </a:r>
            <a:r>
              <a:rPr lang="en-ID" sz="2800" dirty="0"/>
              <a:t> </a:t>
            </a:r>
            <a:r>
              <a:rPr lang="en-ID" sz="2800" dirty="0" err="1"/>
              <a:t>deskjob</a:t>
            </a:r>
            <a:r>
              <a:rPr lang="en-ID" sz="2800" dirty="0"/>
              <a:t> yang </a:t>
            </a:r>
            <a:r>
              <a:rPr lang="en-ID" sz="2800" dirty="0" err="1"/>
              <a:t>jelas</a:t>
            </a:r>
            <a:r>
              <a:rPr lang="en-ID" sz="2800" dirty="0"/>
              <a:t>. </a:t>
            </a:r>
            <a:r>
              <a:rPr lang="en-ID" sz="2800" dirty="0" err="1"/>
              <a:t>Untuk</a:t>
            </a:r>
            <a:r>
              <a:rPr lang="en-ID" sz="2800" dirty="0"/>
              <a:t> </a:t>
            </a:r>
            <a:r>
              <a:rPr lang="en-ID" sz="2800" dirty="0" err="1"/>
              <a:t>membuat</a:t>
            </a:r>
            <a:r>
              <a:rPr lang="en-ID" sz="2800" dirty="0"/>
              <a:t> </a:t>
            </a:r>
            <a:r>
              <a:rPr lang="en-ID" sz="2800" dirty="0" err="1"/>
              <a:t>hal</a:t>
            </a:r>
            <a:r>
              <a:rPr lang="en-ID" sz="2800" dirty="0"/>
              <a:t> </a:t>
            </a:r>
            <a:r>
              <a:rPr lang="en-ID" sz="2800" dirty="0" err="1"/>
              <a:t>tersebut</a:t>
            </a:r>
            <a:r>
              <a:rPr lang="en-ID" sz="2800" dirty="0"/>
              <a:t> </a:t>
            </a:r>
            <a:r>
              <a:rPr lang="en-ID" sz="2800" dirty="0" err="1"/>
              <a:t>membutuhkan</a:t>
            </a:r>
            <a:r>
              <a:rPr lang="en-ID" sz="2800" dirty="0"/>
              <a:t> </a:t>
            </a:r>
            <a:r>
              <a:rPr lang="en-ID" sz="2800" dirty="0" err="1"/>
              <a:t>waktu</a:t>
            </a:r>
            <a:r>
              <a:rPr lang="en-ID" sz="2800" dirty="0"/>
              <a:t> yang </a:t>
            </a:r>
            <a:r>
              <a:rPr lang="en-ID" sz="2800" dirty="0" err="1"/>
              <a:t>cukup</a:t>
            </a:r>
            <a:r>
              <a:rPr lang="en-ID" sz="2800" dirty="0"/>
              <a:t> lama </a:t>
            </a:r>
            <a:r>
              <a:rPr lang="en-ID" sz="2800" dirty="0" err="1"/>
              <a:t>karena</a:t>
            </a:r>
            <a:r>
              <a:rPr lang="en-ID" sz="2800" dirty="0"/>
              <a:t> </a:t>
            </a:r>
            <a:r>
              <a:rPr lang="en-ID" sz="2800" dirty="0" err="1"/>
              <a:t>ini</a:t>
            </a:r>
            <a:r>
              <a:rPr lang="en-ID" sz="2800" dirty="0"/>
              <a:t> </a:t>
            </a:r>
            <a:r>
              <a:rPr lang="en-ID" sz="2800" dirty="0" err="1"/>
              <a:t>beritan</a:t>
            </a:r>
            <a:r>
              <a:rPr lang="en-ID" sz="2800" dirty="0"/>
              <a:t> </a:t>
            </a:r>
            <a:r>
              <a:rPr lang="en-ID" sz="2800" dirty="0" err="1"/>
              <a:t>dengan</a:t>
            </a:r>
            <a:r>
              <a:rPr lang="en-ID" sz="2800" dirty="0"/>
              <a:t> </a:t>
            </a:r>
            <a:r>
              <a:rPr lang="en-ID" sz="2800" dirty="0" err="1"/>
              <a:t>semua</a:t>
            </a:r>
            <a:r>
              <a:rPr lang="en-ID" sz="2800" dirty="0"/>
              <a:t> </a:t>
            </a:r>
            <a:r>
              <a:rPr lang="en-ID" sz="2800" dirty="0" err="1"/>
              <a:t>karyawan</a:t>
            </a:r>
            <a:r>
              <a:rPr lang="en-ID" sz="2800" dirty="0"/>
              <a:t> yang </a:t>
            </a:r>
            <a:r>
              <a:rPr lang="en-ID" sz="2800" dirty="0" err="1"/>
              <a:t>ada</a:t>
            </a:r>
            <a:r>
              <a:rPr lang="en-ID" sz="2800" dirty="0"/>
              <a:t> di </a:t>
            </a:r>
            <a:r>
              <a:rPr lang="en-ID" sz="2800" dirty="0" err="1"/>
              <a:t>perusahaan</a:t>
            </a:r>
            <a:r>
              <a:rPr lang="en-ID" sz="2800" dirty="0"/>
              <a:t>. </a:t>
            </a:r>
          </a:p>
        </p:txBody>
      </p:sp>
    </p:spTree>
    <p:extLst>
      <p:ext uri="{BB962C8B-B14F-4D97-AF65-F5344CB8AC3E}">
        <p14:creationId xmlns:p14="http://schemas.microsoft.com/office/powerpoint/2010/main" val="4025711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237</Words>
  <Application>Microsoft Office PowerPoint</Application>
  <PresentationFormat>Widescreen</PresentationFormat>
  <Paragraphs>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1. Analisa  yang terjadi dalam PT Ritel Energi :      -lemahnya terhadap perubahan secara mendadak, misalnya ketika memasuki Masa pandemic yang terjadi secara tiba-tiba yaitu mereka tidak mempunyai backupplan sehingga berakibat pada menurunnya laba bersih perusahaan. Dugaan saya hal itu akibat tidak adanya sinergi antara pekerja tuda dan muda dan juga tidak ada saling belajar antara dua golongan ini. Golongan Tua kita tahu yang mempunyai pengalaman pasti mengaetahui tapi kemungkinan karena tidak mengetahui tentang teknologi sehingga pekerjaan berlangsung lama. Sedangkan Golongan muda Tidak membupyai pengalamn yang banyak akan tetapi sangat terampil dalam teknologi.      -Tidak ada Management yang jelas dalam pembagian Deskjob seperti yang terjadi di Aspek personalia </vt:lpstr>
      <vt:lpstr>2. Rencana aksi yang saya lakukan yaitu mengadakan kelas pembelajaran . Maksudnya setiap bulan semua karyawan diberikan kelas khusus dimana kelas ini akan menambah pengetahuan Tentang Energi di Indonesia dari hulu sampai hilir sehingga tidak ada GAP yang jauh antara Muda dan Tua Sehingga Customer puas dengan Kinerja para Pegawai tersebut </vt:lpstr>
      <vt:lpstr>3. Merancang unsur-unsur detail yang berkaitan dengan Pekerjaan di lapangan dan juga pembagian Job dimana dalam kelas yang akan dilaknsanakan butuh proses sehingga terbentuklah suatu SOP Proyek  yang jelas yang akan menjadi Tolak Ukur sehingga tiap karyawan mempunyai deskjob yang jelas. Untuk membuat hal tersebut membutuhkan waktu yang cukup lama karena ini beritan dengan semua karyawan yang ada di perusahaan.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Analisa  yang terjadi dalam PT Ritel Energi :      -lemahnya terhadap perubahan secara mendadak, misalnya ketika memasuki Masa pandemic yang terjadi secara tiba-tiba yaitu mereka tidak mempunyai backupplan sehingga berakibat pada menurunnya laba bersih perusahaan. Dugaan saya hal itu akibat tidak adanya sinergi antara pekerja tuda dan muda dan juga tidak ada saling belajar antara dua golongan ini. Golongan Tua kita tahu yang mempunyai pengalaman pasti mengaetahui tapi kemungkinan karena tidak mengetahui tentang teknologi sehingga pekerjaan berlangsung lama. Sedangkan Golongan muda Tidak membupyai pengalamn yang banyak akan tetapi sangat terampil dalam teknologi.      -Tidak ada Management yang jelas dalam pembagian Deskjob seperti yang terjadi di Aspek personalia </dc:title>
  <dc:creator>LATHIFA HANUM</dc:creator>
  <cp:lastModifiedBy>LATHIFA HANUM</cp:lastModifiedBy>
  <cp:revision>1</cp:revision>
  <dcterms:created xsi:type="dcterms:W3CDTF">2021-11-13T04:39:41Z</dcterms:created>
  <dcterms:modified xsi:type="dcterms:W3CDTF">2021-11-13T05:05:33Z</dcterms:modified>
</cp:coreProperties>
</file>