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4" r:id="rId1"/>
  </p:sldMasterIdLst>
  <p:notesMasterIdLst>
    <p:notesMasterId r:id="rId7"/>
  </p:notesMasterIdLst>
  <p:handoutMasterIdLst>
    <p:handoutMasterId r:id="rId8"/>
  </p:handoutMasterIdLst>
  <p:sldIdLst>
    <p:sldId id="267" r:id="rId2"/>
    <p:sldId id="357" r:id="rId3"/>
    <p:sldId id="359" r:id="rId4"/>
    <p:sldId id="358" r:id="rId5"/>
    <p:sldId id="285" r:id="rId6"/>
  </p:sldIdLst>
  <p:sldSz cx="12188825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F0F2"/>
    <a:srgbClr val="899DD0"/>
    <a:srgbClr val="73C2A6"/>
    <a:srgbClr val="DA7ECF"/>
    <a:srgbClr val="A880D0"/>
    <a:srgbClr val="CADA7E"/>
    <a:srgbClr val="F6B487"/>
    <a:srgbClr val="E76A8A"/>
    <a:srgbClr val="FFCC00"/>
    <a:srgbClr val="4C08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51" autoAdjust="0"/>
    <p:restoredTop sz="94660"/>
  </p:normalViewPr>
  <p:slideViewPr>
    <p:cSldViewPr snapToGrid="0">
      <p:cViewPr varScale="1">
        <p:scale>
          <a:sx n="70" d="100"/>
          <a:sy n="70" d="100"/>
        </p:scale>
        <p:origin x="591" y="45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-2892" y="-108"/>
      </p:cViewPr>
      <p:guideLst>
        <p:guide orient="horz" pos="2928"/>
        <p:guide pos="220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4820"/>
          </a:xfrm>
          <a:prstGeom prst="rect">
            <a:avLst/>
          </a:prstGeom>
        </p:spPr>
        <p:txBody>
          <a:bodyPr vert="horz" lIns="95484" tIns="47743" rIns="95484" bIns="47743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9" y="1"/>
            <a:ext cx="3037840" cy="464820"/>
          </a:xfrm>
          <a:prstGeom prst="rect">
            <a:avLst/>
          </a:prstGeom>
        </p:spPr>
        <p:txBody>
          <a:bodyPr vert="horz" lIns="95484" tIns="47743" rIns="95484" bIns="47743" rtlCol="0"/>
          <a:lstStyle>
            <a:lvl1pPr algn="r">
              <a:defRPr sz="1300"/>
            </a:lvl1pPr>
          </a:lstStyle>
          <a:p>
            <a:fld id="{2E7EFEC2-2863-43AC-89D5-ED6583708552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5484" tIns="47743" rIns="95484" bIns="47743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5484" tIns="47743" rIns="95484" bIns="47743" rtlCol="0" anchor="b"/>
          <a:lstStyle>
            <a:lvl1pPr algn="r">
              <a:defRPr sz="1300"/>
            </a:lvl1pPr>
          </a:lstStyle>
          <a:p>
            <a:fld id="{D4606703-8951-49DA-A4E0-B7DDF854C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4919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634D66-5EDD-4040-B319-AEF5DA977878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F8725B-22E1-43B0-B5A7-48983C051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836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3.png"/><Relationship Id="rId7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1.png"/><Relationship Id="rId4" Type="http://schemas.openxmlformats.org/officeDocument/2006/relationships/image" Target="../media/image14.png"/><Relationship Id="rId9" Type="http://schemas.openxmlformats.org/officeDocument/2006/relationships/image" Target="../media/image2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AD3EB-1475-422B-8361-1D3146B809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603" y="1122363"/>
            <a:ext cx="9141619" cy="2387600"/>
          </a:xfrm>
        </p:spPr>
        <p:txBody>
          <a:bodyPr anchor="b"/>
          <a:lstStyle>
            <a:lvl1pPr algn="ctr">
              <a:defRPr sz="599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84C72D-EA23-6C39-D317-0C7499961D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603" y="3602038"/>
            <a:ext cx="9141619" cy="1655762"/>
          </a:xfrm>
        </p:spPr>
        <p:txBody>
          <a:bodyPr/>
          <a:lstStyle>
            <a:lvl1pPr marL="0" indent="0" algn="ctr">
              <a:buNone/>
              <a:defRPr sz="2399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A2C488-77ED-C584-5981-76158826EB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1126F-8C5B-4AD3-8AE2-0198E0111C80}" type="datetimeFigureOut">
              <a:rPr lang="en-US" smtClean="0"/>
              <a:pPr/>
              <a:t>8/3/2023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C46E28-AE4A-4483-224C-9CAEED145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3948C0-10C2-A2E3-018C-2E19BD1EF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30B52-CD1F-41BC-B2DB-5E4872C67A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444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932F13-A472-8803-7901-D2B0A82D4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AC5813-E92C-9C10-D5C5-C47CD9C846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C1979C-C2A2-FF74-A6C0-A332477BC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1126F-8C5B-4AD3-8AE2-0198E0111C80}" type="datetimeFigureOut">
              <a:rPr lang="en-US" smtClean="0"/>
              <a:pPr/>
              <a:t>8/3/2023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0EBE51-E611-8C02-A521-08633BDA3E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FB7ADE-BF28-34FF-3F98-5C8A4802F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30B52-CD1F-41BC-B2DB-5E4872C67A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154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2E7423D-E403-0757-2ADF-192FC4644A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2628" y="365125"/>
            <a:ext cx="262821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5DC316-6593-0A50-CAED-6E2A7CFCFE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7982" y="365125"/>
            <a:ext cx="7732286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1E84A6-AF76-47DA-9A57-588DD1F17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1126F-8C5B-4AD3-8AE2-0198E0111C80}" type="datetimeFigureOut">
              <a:rPr lang="en-US" smtClean="0"/>
              <a:pPr/>
              <a:t>8/3/2023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A5CA36-0DD1-6A05-424D-3261CEF1A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DB5209-047C-33A7-395D-AB6DF6917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30B52-CD1F-41BC-B2DB-5E4872C67A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1077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C:\Users\BRI\Downloads\unnamed Taspen life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87" b="24134"/>
          <a:stretch/>
        </p:blipFill>
        <p:spPr bwMode="auto">
          <a:xfrm>
            <a:off x="10741662" y="142369"/>
            <a:ext cx="1441872" cy="73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B8FB340-621D-4939-A7D3-2F020EFDE6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74" t="68700" r="26048" b="9492"/>
          <a:stretch/>
        </p:blipFill>
        <p:spPr>
          <a:xfrm>
            <a:off x="10632478" y="6322529"/>
            <a:ext cx="1412332" cy="43122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63D1EC94-2937-8CC4-5142-5F474A253835}"/>
              </a:ext>
            </a:extLst>
          </p:cNvPr>
          <p:cNvSpPr txBox="1"/>
          <p:nvPr userDrawn="1"/>
        </p:nvSpPr>
        <p:spPr>
          <a:xfrm>
            <a:off x="6094412" y="6329003"/>
            <a:ext cx="1739212" cy="3719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7F7F7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081357998899</a:t>
            </a:r>
            <a:endParaRPr lang="en-ID" dirty="0">
              <a:solidFill>
                <a:srgbClr val="7F7F7F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DC2D193-FB60-9A34-F497-30FB052B5C18}"/>
              </a:ext>
            </a:extLst>
          </p:cNvPr>
          <p:cNvSpPr txBox="1"/>
          <p:nvPr userDrawn="1"/>
        </p:nvSpPr>
        <p:spPr>
          <a:xfrm>
            <a:off x="8685166" y="6349033"/>
            <a:ext cx="1639853" cy="3719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7F7F7F"/>
                </a:solidFill>
                <a:latin typeface="Calibri" pitchFamily="34" charset="0"/>
              </a:rPr>
              <a:t>021-50998899</a:t>
            </a:r>
            <a:endParaRPr lang="en-ID" dirty="0">
              <a:solidFill>
                <a:srgbClr val="7F7F7F"/>
              </a:solidFill>
            </a:endParaRPr>
          </a:p>
        </p:txBody>
      </p:sp>
      <p:pic>
        <p:nvPicPr>
          <p:cNvPr id="33" name="Picture 32" descr="1261 [Converted].png">
            <a:extLst>
              <a:ext uri="{FF2B5EF4-FFF2-40B4-BE49-F238E27FC236}">
                <a16:creationId xmlns:a16="http://schemas.microsoft.com/office/drawing/2014/main" id="{43556375-5F77-466F-2DAE-14427DDE2E3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8253165" y="6322529"/>
            <a:ext cx="396826" cy="391673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1AEE72A-B706-2EC2-F1D2-4947954AAF42}"/>
              </a:ext>
            </a:extLst>
          </p:cNvPr>
          <p:cNvCxnSpPr/>
          <p:nvPr userDrawn="1"/>
        </p:nvCxnSpPr>
        <p:spPr>
          <a:xfrm>
            <a:off x="6110069" y="3285655"/>
            <a:ext cx="5650377" cy="0"/>
          </a:xfrm>
          <a:prstGeom prst="line">
            <a:avLst/>
          </a:prstGeom>
          <a:ln w="57150">
            <a:solidFill>
              <a:srgbClr val="005D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31" descr="410199-PD8Q59-641.png">
            <a:extLst>
              <a:ext uri="{FF2B5EF4-FFF2-40B4-BE49-F238E27FC236}">
                <a16:creationId xmlns:a16="http://schemas.microsoft.com/office/drawing/2014/main" id="{D5321CCB-EC76-D0B1-F981-FC8807D44AB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5745711" y="6322529"/>
            <a:ext cx="351917" cy="351917"/>
          </a:xfrm>
          <a:prstGeom prst="rect">
            <a:avLst/>
          </a:prstGeom>
        </p:spPr>
      </p:pic>
      <p:sp>
        <p:nvSpPr>
          <p:cNvPr id="17" name="Title 16">
            <a:extLst>
              <a:ext uri="{FF2B5EF4-FFF2-40B4-BE49-F238E27FC236}">
                <a16:creationId xmlns:a16="http://schemas.microsoft.com/office/drawing/2014/main" id="{9A4699F5-A946-D646-5B1A-219C3B96B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8805" y="2007333"/>
            <a:ext cx="5567040" cy="1115694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52" name="Picture Placeholder 51">
            <a:extLst>
              <a:ext uri="{FF2B5EF4-FFF2-40B4-BE49-F238E27FC236}">
                <a16:creationId xmlns:a16="http://schemas.microsoft.com/office/drawing/2014/main" id="{6540E99F-933B-B020-DDC5-978B4D9BB0E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614988" cy="6858000"/>
          </a:xfrm>
        </p:spPr>
        <p:txBody>
          <a:bodyPr/>
          <a:lstStyle/>
          <a:p>
            <a:endParaRPr lang="en-ID"/>
          </a:p>
        </p:txBody>
      </p:sp>
      <p:sp>
        <p:nvSpPr>
          <p:cNvPr id="54" name="Text Placeholder 53">
            <a:extLst>
              <a:ext uri="{FF2B5EF4-FFF2-40B4-BE49-F238E27FC236}">
                <a16:creationId xmlns:a16="http://schemas.microsoft.com/office/drawing/2014/main" id="{5D2A1D5E-8FD0-39D6-85C3-27F0B6661E4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51576" y="3448284"/>
            <a:ext cx="5567362" cy="193209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D" dirty="0"/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F95C60FE-51E6-F9FB-DEB3-5877A198B8E6}"/>
              </a:ext>
            </a:extLst>
          </p:cNvPr>
          <p:cNvCxnSpPr/>
          <p:nvPr userDrawn="1"/>
        </p:nvCxnSpPr>
        <p:spPr>
          <a:xfrm>
            <a:off x="6028152" y="6233642"/>
            <a:ext cx="5650377" cy="0"/>
          </a:xfrm>
          <a:prstGeom prst="line">
            <a:avLst/>
          </a:prstGeom>
          <a:ln w="19050">
            <a:solidFill>
              <a:srgbClr val="E8C2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" name="Picture 70">
            <a:extLst>
              <a:ext uri="{FF2B5EF4-FFF2-40B4-BE49-F238E27FC236}">
                <a16:creationId xmlns:a16="http://schemas.microsoft.com/office/drawing/2014/main" id="{4B128B5D-9576-31BF-C6C1-036011820DC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787" y="2007333"/>
            <a:ext cx="5900940" cy="3294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7756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ture and Caption 2_Ops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/>
          <p:cNvSpPr>
            <a:spLocks noGrp="1"/>
          </p:cNvSpPr>
          <p:nvPr userDrawn="1"/>
        </p:nvSpPr>
        <p:spPr>
          <a:xfrm>
            <a:off x="646087" y="5097463"/>
            <a:ext cx="10896659" cy="91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charset="0"/>
              <a:buNone/>
              <a:defRPr lang="en-US" sz="1400" kern="1200" smtClean="0">
                <a:solidFill>
                  <a:schemeClr val="bg1">
                    <a:lumMod val="50000"/>
                  </a:schemeClr>
                </a:solidFill>
                <a:effectLst/>
                <a:latin typeface="Neo Sans Pro" charset="0"/>
                <a:ea typeface="Neo Sans Pro" charset="0"/>
                <a:cs typeface="Neo Sans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50000"/>
                  </a:schemeClr>
                </a:solidFill>
                <a:latin typeface="Neo Sans Pro" charset="0"/>
                <a:ea typeface="Neo Sans Pro" charset="0"/>
                <a:cs typeface="Neo Sans Pro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50000"/>
                  </a:schemeClr>
                </a:solidFill>
                <a:latin typeface="Neo Sans Pro" charset="0"/>
                <a:ea typeface="Neo Sans Pro" charset="0"/>
                <a:cs typeface="Neo Sans Pro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Neo Sans Pro" charset="0"/>
                <a:ea typeface="Neo Sans Pro" charset="0"/>
                <a:cs typeface="Neo Sans Pro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Neo Sans Pro" charset="0"/>
                <a:ea typeface="Neo Sans Pro" charset="0"/>
                <a:cs typeface="Neo Sans Pro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itle 13"/>
          <p:cNvSpPr>
            <a:spLocks noGrp="1"/>
          </p:cNvSpPr>
          <p:nvPr>
            <p:ph type="title"/>
          </p:nvPr>
        </p:nvSpPr>
        <p:spPr>
          <a:xfrm>
            <a:off x="785518" y="657812"/>
            <a:ext cx="10201367" cy="71925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Text Placeholder 15"/>
          <p:cNvSpPr>
            <a:spLocks noGrp="1"/>
          </p:cNvSpPr>
          <p:nvPr>
            <p:ph type="body" sz="half" idx="2"/>
          </p:nvPr>
        </p:nvSpPr>
        <p:spPr>
          <a:xfrm>
            <a:off x="839571" y="1553924"/>
            <a:ext cx="5056732" cy="4315064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069797" y="1536571"/>
            <a:ext cx="4981840" cy="4344839"/>
          </a:xfrm>
          <a:prstGeom prst="rect">
            <a:avLst/>
          </a:prstGeom>
        </p:spPr>
      </p:pic>
      <p:pic>
        <p:nvPicPr>
          <p:cNvPr id="9" name="Picture 4" descr="C:\Users\BRI\Downloads\unnamed Taspen life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87" b="24134"/>
          <a:stretch/>
        </p:blipFill>
        <p:spPr bwMode="auto">
          <a:xfrm>
            <a:off x="10741662" y="142369"/>
            <a:ext cx="1441872" cy="73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lide Number Placeholder 13">
            <a:extLst>
              <a:ext uri="{FF2B5EF4-FFF2-40B4-BE49-F238E27FC236}">
                <a16:creationId xmlns:a16="http://schemas.microsoft.com/office/drawing/2014/main" id="{18CDBE3C-FADD-47E9-B14E-0F08B8E67206}"/>
              </a:ext>
            </a:extLst>
          </p:cNvPr>
          <p:cNvSpPr txBox="1">
            <a:spLocks/>
          </p:cNvSpPr>
          <p:nvPr userDrawn="1"/>
        </p:nvSpPr>
        <p:spPr>
          <a:xfrm>
            <a:off x="11300986" y="6370644"/>
            <a:ext cx="706821" cy="226713"/>
          </a:xfrm>
          <a:prstGeom prst="rect">
            <a:avLst/>
          </a:prstGeom>
        </p:spPr>
        <p:txBody>
          <a:bodyPr vert="horz" lIns="121872" tIns="60936" rIns="121872" bIns="60936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70EEBF-E97C-49FF-B05B-3B4D348638DC}" type="slidenum">
              <a:rPr lang="en-US" sz="1466" smtClean="0">
                <a:solidFill>
                  <a:srgbClr val="002060"/>
                </a:solidFill>
              </a:rPr>
              <a:pPr/>
              <a:t>‹#›</a:t>
            </a:fld>
            <a:endParaRPr lang="en-US" sz="1466" dirty="0">
              <a:solidFill>
                <a:srgbClr val="002060"/>
              </a:solidFill>
            </a:endParaRPr>
          </a:p>
        </p:txBody>
      </p:sp>
      <p:pic>
        <p:nvPicPr>
          <p:cNvPr id="14" name="Pictur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56" t="1605" r="13791" b="84224"/>
          <a:stretch>
            <a:fillRect/>
          </a:stretch>
        </p:blipFill>
        <p:spPr bwMode="auto">
          <a:xfrm>
            <a:off x="-272364" y="6505716"/>
            <a:ext cx="12545964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>
            <a:spLocks noChangeArrowheads="1"/>
          </p:cNvSpPr>
          <p:nvPr userDrawn="1"/>
        </p:nvSpPr>
        <p:spPr bwMode="auto">
          <a:xfrm>
            <a:off x="9962503" y="6600428"/>
            <a:ext cx="1890466" cy="256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6" tIns="45708" rIns="91416" bIns="4570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913786" eaLnBrk="1" hangingPunct="1">
              <a:defRPr/>
            </a:pPr>
            <a:r>
              <a:rPr lang="en-US" sz="1066" b="1" dirty="0">
                <a:solidFill>
                  <a:prstClr val="white"/>
                </a:solidFill>
                <a:latin typeface="Calibri" pitchFamily="34" charset="0"/>
              </a:rPr>
              <a:t>www.taspenlife.com</a:t>
            </a:r>
            <a:endParaRPr lang="en-US" sz="1200" b="1" dirty="0">
              <a:solidFill>
                <a:prstClr val="white"/>
              </a:solidFill>
              <a:latin typeface="Calibri" pitchFamily="34" charset="0"/>
            </a:endParaRPr>
          </a:p>
        </p:txBody>
      </p:sp>
      <p:pic>
        <p:nvPicPr>
          <p:cNvPr id="16" name="Picture 18" descr="C:\Users\Dinda\Documents\ACA\! WORK\Bayu\185-1853646_creativity-27-the-best-advertising-and-design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7106" y="6638531"/>
            <a:ext cx="179364" cy="171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>
            <a:spLocks noChangeArrowheads="1"/>
          </p:cNvSpPr>
          <p:nvPr userDrawn="1"/>
        </p:nvSpPr>
        <p:spPr bwMode="auto">
          <a:xfrm>
            <a:off x="687950" y="6583494"/>
            <a:ext cx="3102809" cy="256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6" tIns="45708" rIns="91416" bIns="4570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913786" eaLnBrk="1" hangingPunct="1">
              <a:defRPr/>
            </a:pPr>
            <a:r>
              <a:rPr lang="en-US" sz="1066" b="1" dirty="0">
                <a:solidFill>
                  <a:srgbClr val="FFFFFF"/>
                </a:solidFill>
                <a:latin typeface="Calibri" pitchFamily="34" charset="0"/>
              </a:rPr>
              <a:t>021-50998899</a:t>
            </a:r>
            <a:r>
              <a:rPr lang="en-US" sz="1066" b="1" baseline="0" dirty="0">
                <a:solidFill>
                  <a:srgbClr val="FFFFFF"/>
                </a:solidFill>
                <a:latin typeface="Calibri" pitchFamily="34" charset="0"/>
              </a:rPr>
              <a:t> </a:t>
            </a:r>
            <a:r>
              <a:rPr lang="en-US" sz="1066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|       081357998899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723" y="6628197"/>
            <a:ext cx="188707" cy="198613"/>
          </a:xfrm>
          <a:prstGeom prst="rect">
            <a:avLst/>
          </a:prstGeom>
        </p:spPr>
      </p:pic>
      <p:pic>
        <p:nvPicPr>
          <p:cNvPr id="20" name="Picture 6" descr="Phone &amp; Fax - White Phone Icon Vector Clipart - Full Size Clipart  (#1643120) - PinClipart"/>
          <p:cNvPicPr>
            <a:picLocks noChangeAspect="1" noChangeArrowheads="1"/>
          </p:cNvPicPr>
          <p:nvPr userDrawn="1"/>
        </p:nvPicPr>
        <p:blipFill>
          <a:blip r:embed="rId7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007" y="6624913"/>
            <a:ext cx="164423" cy="164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23247A1-9F64-4F5E-9BAB-0CDAB7AFBD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74" t="68700" r="26048" b="9492"/>
          <a:stretch/>
        </p:blipFill>
        <p:spPr>
          <a:xfrm>
            <a:off x="5611666" y="6531180"/>
            <a:ext cx="949773" cy="289989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8F08734D-667E-412D-964F-3E6B8BFFEACB}"/>
              </a:ext>
            </a:extLst>
          </p:cNvPr>
          <p:cNvGrpSpPr/>
          <p:nvPr userDrawn="1"/>
        </p:nvGrpSpPr>
        <p:grpSpPr>
          <a:xfrm>
            <a:off x="5217035" y="6624913"/>
            <a:ext cx="297276" cy="91761"/>
            <a:chOff x="6549080" y="6166022"/>
            <a:chExt cx="416010" cy="128411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31FF84FB-6DF0-41C3-8D1D-8AA10BAF5B1F}"/>
                </a:ext>
              </a:extLst>
            </p:cNvPr>
            <p:cNvSpPr/>
            <p:nvPr userDrawn="1"/>
          </p:nvSpPr>
          <p:spPr>
            <a:xfrm>
              <a:off x="6549080" y="6166022"/>
              <a:ext cx="123568" cy="123568"/>
            </a:xfrm>
            <a:prstGeom prst="ellipse">
              <a:avLst/>
            </a:prstGeom>
            <a:solidFill>
              <a:srgbClr val="E8C2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CA1C20DF-66DA-4BC7-BBA4-181A82C7FAAB}"/>
                </a:ext>
              </a:extLst>
            </p:cNvPr>
            <p:cNvSpPr/>
            <p:nvPr userDrawn="1"/>
          </p:nvSpPr>
          <p:spPr>
            <a:xfrm>
              <a:off x="6692515" y="6170141"/>
              <a:ext cx="123568" cy="123568"/>
            </a:xfrm>
            <a:prstGeom prst="ellipse">
              <a:avLst/>
            </a:prstGeom>
            <a:solidFill>
              <a:srgbClr val="E8C2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653FB081-876D-4178-B0EF-363D497F9021}"/>
                </a:ext>
              </a:extLst>
            </p:cNvPr>
            <p:cNvSpPr/>
            <p:nvPr userDrawn="1"/>
          </p:nvSpPr>
          <p:spPr>
            <a:xfrm>
              <a:off x="6841522" y="6170865"/>
              <a:ext cx="123568" cy="123568"/>
            </a:xfrm>
            <a:prstGeom prst="ellipse">
              <a:avLst/>
            </a:prstGeom>
            <a:solidFill>
              <a:srgbClr val="E8C2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3A6CC14-9CE3-4626-9980-E94AE010D0A2}"/>
              </a:ext>
            </a:extLst>
          </p:cNvPr>
          <p:cNvGrpSpPr/>
          <p:nvPr userDrawn="1"/>
        </p:nvGrpSpPr>
        <p:grpSpPr>
          <a:xfrm>
            <a:off x="6645892" y="6638561"/>
            <a:ext cx="297276" cy="91761"/>
            <a:chOff x="6549080" y="6166022"/>
            <a:chExt cx="416010" cy="128411"/>
          </a:xfrm>
          <a:solidFill>
            <a:srgbClr val="005D97"/>
          </a:solidFill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983C1CE9-C566-4554-8736-0A938754BD92}"/>
                </a:ext>
              </a:extLst>
            </p:cNvPr>
            <p:cNvSpPr/>
            <p:nvPr userDrawn="1"/>
          </p:nvSpPr>
          <p:spPr>
            <a:xfrm>
              <a:off x="6549080" y="6166022"/>
              <a:ext cx="123568" cy="12356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BCA89A1E-EF5D-4507-A770-C1334B3B848E}"/>
                </a:ext>
              </a:extLst>
            </p:cNvPr>
            <p:cNvSpPr/>
            <p:nvPr userDrawn="1"/>
          </p:nvSpPr>
          <p:spPr>
            <a:xfrm>
              <a:off x="6692515" y="6170141"/>
              <a:ext cx="123568" cy="12356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FE980AB7-7F6C-4271-873A-610CAE30A36B}"/>
                </a:ext>
              </a:extLst>
            </p:cNvPr>
            <p:cNvSpPr/>
            <p:nvPr userDrawn="1"/>
          </p:nvSpPr>
          <p:spPr>
            <a:xfrm>
              <a:off x="6841522" y="6170865"/>
              <a:ext cx="123568" cy="12356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</p:spTree>
    <p:extLst>
      <p:ext uri="{BB962C8B-B14F-4D97-AF65-F5344CB8AC3E}">
        <p14:creationId xmlns:p14="http://schemas.microsoft.com/office/powerpoint/2010/main" val="15516142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483870" y="1254034"/>
            <a:ext cx="785127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7F7F7F"/>
                </a:solidFill>
                <a:latin typeface="+mn-lt"/>
                <a:ea typeface="Cambria Math" pitchFamily="18" charset="0"/>
              </a:rPr>
              <a:t>Thank</a:t>
            </a:r>
            <a:r>
              <a:rPr lang="en-US" sz="8800" b="1" dirty="0">
                <a:solidFill>
                  <a:schemeClr val="bg1">
                    <a:lumMod val="50000"/>
                  </a:schemeClr>
                </a:solidFill>
                <a:latin typeface="+mn-lt"/>
                <a:ea typeface="Cambria Math" pitchFamily="18" charset="0"/>
              </a:rPr>
              <a:t> You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538466" y="2566805"/>
            <a:ext cx="7974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+mj-lt"/>
                <a:ea typeface="Cambria Math" pitchFamily="18" charset="0"/>
              </a:rPr>
              <a:t>PT ASURANSI JIWA TASPEN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j-lt"/>
                <a:ea typeface="Cambria Math" pitchFamily="18" charset="0"/>
              </a:rPr>
              <a:t>, 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j-lt"/>
                <a:ea typeface="Cambria Math" pitchFamily="18" charset="0"/>
              </a:rPr>
              <a:t>Jl.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j-lt"/>
                <a:ea typeface="Cambria Math" pitchFamily="18" charset="0"/>
              </a:rPr>
              <a:t>Letjen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j-lt"/>
                <a:ea typeface="Cambria Math" pitchFamily="18" charset="0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j-lt"/>
                <a:ea typeface="Cambria Math" pitchFamily="18" charset="0"/>
              </a:rPr>
              <a:t>Suprapto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j-lt"/>
                <a:ea typeface="Cambria Math" pitchFamily="18" charset="0"/>
              </a:rPr>
              <a:t> No. 45 Blok B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j-lt"/>
                <a:ea typeface="Cambria Math" pitchFamily="18" charset="0"/>
              </a:rPr>
              <a:t>lantai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j-lt"/>
                <a:ea typeface="Cambria Math" pitchFamily="18" charset="0"/>
              </a:rPr>
              <a:t> 3,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j-lt"/>
                <a:ea typeface="Cambria Math" pitchFamily="18" charset="0"/>
              </a:rPr>
              <a:t>Cempaka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j-lt"/>
                <a:ea typeface="Cambria Math" pitchFamily="18" charset="0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j-lt"/>
                <a:ea typeface="Cambria Math" pitchFamily="18" charset="0"/>
              </a:rPr>
              <a:t>Putih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j-lt"/>
                <a:ea typeface="Cambria Math" pitchFamily="18" charset="0"/>
              </a:rPr>
              <a:t>, Jakarta Pusat, 10520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538463" y="3383305"/>
            <a:ext cx="3080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+mj-lt"/>
                <a:ea typeface="Cambria Math" pitchFamily="18" charset="0"/>
              </a:rPr>
              <a:t>P        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j-lt"/>
                <a:ea typeface="Cambria Math" pitchFamily="18" charset="0"/>
              </a:rPr>
              <a:t>021 - 4205388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3410130" y="3367263"/>
            <a:ext cx="3080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+mj-lt"/>
                <a:ea typeface="Cambria Math" pitchFamily="18" charset="0"/>
              </a:rPr>
              <a:t>F      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j-lt"/>
                <a:ea typeface="Cambria Math" pitchFamily="18" charset="0"/>
              </a:rPr>
              <a:t>021 - 4205383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616303" y="4457799"/>
            <a:ext cx="2325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+mj-lt"/>
                <a:ea typeface="Cambria Math" pitchFamily="18" charset="0"/>
              </a:rPr>
              <a:t>www.taspenlife.com</a:t>
            </a:r>
            <a:endParaRPr lang="en-US" dirty="0">
              <a:solidFill>
                <a:schemeClr val="bg1">
                  <a:lumMod val="50000"/>
                </a:schemeClr>
              </a:solidFill>
              <a:latin typeface="+mj-lt"/>
              <a:ea typeface="Cambria Math" pitchFamily="18" charset="0"/>
            </a:endParaRPr>
          </a:p>
        </p:txBody>
      </p:sp>
      <p:pic>
        <p:nvPicPr>
          <p:cNvPr id="15" name="Picture 4" descr="File:Instagram logo 2016.svg - Wikipedia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42" y="6500266"/>
            <a:ext cx="193675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>
            <a:spLocks noChangeArrowheads="1"/>
          </p:cNvSpPr>
          <p:nvPr userDrawn="1"/>
        </p:nvSpPr>
        <p:spPr bwMode="auto">
          <a:xfrm>
            <a:off x="416537" y="6418047"/>
            <a:ext cx="1284287" cy="30777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914035" eaLnBrk="1" hangingPunct="1">
              <a:defRPr/>
            </a:pPr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+mj-lt"/>
                <a:ea typeface="Cambria Math" pitchFamily="18" charset="0"/>
              </a:rPr>
              <a:t>@</a:t>
            </a:r>
            <a:r>
              <a:rPr lang="en-US" sz="1400" b="1" dirty="0" err="1">
                <a:solidFill>
                  <a:schemeClr val="bg1">
                    <a:lumMod val="50000"/>
                  </a:schemeClr>
                </a:solidFill>
                <a:latin typeface="+mj-lt"/>
                <a:ea typeface="Cambria Math" pitchFamily="18" charset="0"/>
              </a:rPr>
              <a:t>taspenlife</a:t>
            </a:r>
            <a:endParaRPr lang="en-US" sz="1400" b="1" dirty="0">
              <a:solidFill>
                <a:schemeClr val="bg1">
                  <a:lumMod val="50000"/>
                </a:schemeClr>
              </a:solidFill>
              <a:latin typeface="+mj-lt"/>
              <a:ea typeface="Cambria Math" pitchFamily="18" charset="0"/>
            </a:endParaRPr>
          </a:p>
        </p:txBody>
      </p:sp>
      <p:pic>
        <p:nvPicPr>
          <p:cNvPr id="17" name="Picture 10" descr="Twitter Logo Redesigned | Actividades, Creatividad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4197" y="6466928"/>
            <a:ext cx="331788" cy="22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>
            <a:spLocks noChangeArrowheads="1"/>
          </p:cNvSpPr>
          <p:nvPr userDrawn="1"/>
        </p:nvSpPr>
        <p:spPr bwMode="auto">
          <a:xfrm>
            <a:off x="1629116" y="6418047"/>
            <a:ext cx="1065201" cy="3077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914035" eaLnBrk="1" hangingPunct="1">
              <a:defRPr/>
            </a:pPr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+mj-lt"/>
                <a:ea typeface="Cambria Math" pitchFamily="18" charset="0"/>
              </a:rPr>
              <a:t>@</a:t>
            </a:r>
            <a:r>
              <a:rPr lang="en-US" sz="1400" b="1" dirty="0" err="1">
                <a:solidFill>
                  <a:schemeClr val="bg1">
                    <a:lumMod val="50000"/>
                  </a:schemeClr>
                </a:solidFill>
                <a:latin typeface="+mj-lt"/>
                <a:ea typeface="Cambria Math" pitchFamily="18" charset="0"/>
              </a:rPr>
              <a:t>taspenlife</a:t>
            </a:r>
            <a:endParaRPr lang="en-US" sz="1400" b="1" dirty="0">
              <a:solidFill>
                <a:schemeClr val="bg1">
                  <a:lumMod val="50000"/>
                </a:schemeClr>
              </a:solidFill>
              <a:latin typeface="+mj-lt"/>
              <a:ea typeface="Cambria Math" pitchFamily="18" charset="0"/>
            </a:endParaRPr>
          </a:p>
        </p:txBody>
      </p:sp>
      <p:pic>
        <p:nvPicPr>
          <p:cNvPr id="19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454" y="6486324"/>
            <a:ext cx="180975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>
            <a:spLocks noChangeArrowheads="1"/>
          </p:cNvSpPr>
          <p:nvPr userDrawn="1"/>
        </p:nvSpPr>
        <p:spPr bwMode="auto">
          <a:xfrm>
            <a:off x="2837277" y="6443457"/>
            <a:ext cx="963612" cy="30777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914035" eaLnBrk="1" hangingPunct="1">
              <a:defRPr/>
            </a:pPr>
            <a:r>
              <a:rPr lang="en-US" sz="1400" b="1" dirty="0" err="1">
                <a:solidFill>
                  <a:schemeClr val="bg1">
                    <a:lumMod val="50000"/>
                  </a:schemeClr>
                </a:solidFill>
                <a:latin typeface="+mj-lt"/>
                <a:ea typeface="Cambria Math" pitchFamily="18" charset="0"/>
              </a:rPr>
              <a:t>Taspen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+mj-lt"/>
                <a:ea typeface="Cambria Math" pitchFamily="18" charset="0"/>
              </a:rPr>
              <a:t> Life</a:t>
            </a:r>
          </a:p>
        </p:txBody>
      </p:sp>
      <p:pic>
        <p:nvPicPr>
          <p:cNvPr id="21" name="Picture 4" descr="C:\Users\BRI\Downloads\unnamed Taspen life.png"/>
          <p:cNvPicPr>
            <a:picLocks noChangeAspect="1" noChangeArrowheads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87" b="24134"/>
          <a:stretch/>
        </p:blipFill>
        <p:spPr bwMode="auto">
          <a:xfrm>
            <a:off x="10741662" y="142369"/>
            <a:ext cx="1441872" cy="73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>
            <a:spLocks noChangeArrowheads="1"/>
          </p:cNvSpPr>
          <p:nvPr userDrawn="1"/>
        </p:nvSpPr>
        <p:spPr bwMode="auto">
          <a:xfrm>
            <a:off x="823125" y="3841125"/>
            <a:ext cx="4934606" cy="369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6" tIns="45708" rIns="91416" bIns="4570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913786" eaLnBrk="1" hangingPunct="1">
              <a:defRPr/>
            </a:pPr>
            <a:r>
              <a:rPr lang="en-US" sz="1800" b="0" dirty="0">
                <a:solidFill>
                  <a:schemeClr val="bg1">
                    <a:lumMod val="50000"/>
                  </a:schemeClr>
                </a:solidFill>
                <a:latin typeface="+mj-lt"/>
                <a:ea typeface="Cambria Math" pitchFamily="18" charset="0"/>
              </a:rPr>
              <a:t>      021-50998899</a:t>
            </a:r>
            <a:r>
              <a:rPr lang="en-US" sz="1800" b="0" baseline="0" dirty="0">
                <a:solidFill>
                  <a:schemeClr val="bg1">
                    <a:lumMod val="50000"/>
                  </a:schemeClr>
                </a:solidFill>
                <a:latin typeface="+mj-lt"/>
                <a:ea typeface="Cambria Math" pitchFamily="18" charset="0"/>
              </a:rPr>
              <a:t> </a:t>
            </a:r>
            <a:r>
              <a:rPr lang="en-US" sz="1800" b="0" dirty="0">
                <a:solidFill>
                  <a:schemeClr val="bg1">
                    <a:lumMod val="50000"/>
                  </a:schemeClr>
                </a:solidFill>
                <a:latin typeface="+mj-lt"/>
                <a:ea typeface="Cambria Math" pitchFamily="18" charset="0"/>
                <a:cs typeface="Calibri" panose="020F0502020204030204" pitchFamily="34" charset="0"/>
              </a:rPr>
              <a:t>                           081357998899</a:t>
            </a:r>
          </a:p>
        </p:txBody>
      </p:sp>
      <p:pic>
        <p:nvPicPr>
          <p:cNvPr id="26" name="Picture 25" descr="410199-PD8Q59-641.pn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3335401" y="3798199"/>
            <a:ext cx="452959" cy="452959"/>
          </a:xfrm>
          <a:prstGeom prst="rect">
            <a:avLst/>
          </a:prstGeom>
        </p:spPr>
      </p:pic>
      <p:pic>
        <p:nvPicPr>
          <p:cNvPr id="27" name="Picture 26" descr="1261 [Converted].pn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449177" y="3811458"/>
            <a:ext cx="497305" cy="49084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58EEDA5-51CF-42D6-8B90-840853BAAD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56" t="578" r="37174" b="82016"/>
          <a:stretch/>
        </p:blipFill>
        <p:spPr>
          <a:xfrm>
            <a:off x="4245301" y="6019622"/>
            <a:ext cx="3137103" cy="83837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8EF2510-DDA9-49D3-8719-F0FFC97085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10" t="456" r="13791" b="82139"/>
          <a:stretch/>
        </p:blipFill>
        <p:spPr>
          <a:xfrm>
            <a:off x="9084993" y="6019622"/>
            <a:ext cx="3098541" cy="83837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0BBDF70-C998-4381-9684-4F84656FF9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74" t="68700" r="26048" b="9492"/>
          <a:stretch/>
        </p:blipFill>
        <p:spPr>
          <a:xfrm>
            <a:off x="7588423" y="6344158"/>
            <a:ext cx="1412332" cy="431220"/>
          </a:xfrm>
          <a:prstGeom prst="rect">
            <a:avLst/>
          </a:prstGeom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2C090231-E17C-6D92-CD7A-F59AA2F3AA19}"/>
              </a:ext>
            </a:extLst>
          </p:cNvPr>
          <p:cNvGrpSpPr/>
          <p:nvPr userDrawn="1"/>
        </p:nvGrpSpPr>
        <p:grpSpPr>
          <a:xfrm>
            <a:off x="9006960" y="6515729"/>
            <a:ext cx="297276" cy="91761"/>
            <a:chOff x="6549080" y="6166022"/>
            <a:chExt cx="416010" cy="128411"/>
          </a:xfrm>
          <a:solidFill>
            <a:srgbClr val="005D97"/>
          </a:solidFill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B0405814-BAC4-091A-380E-2EDFB5975A07}"/>
                </a:ext>
              </a:extLst>
            </p:cNvPr>
            <p:cNvSpPr/>
            <p:nvPr userDrawn="1"/>
          </p:nvSpPr>
          <p:spPr>
            <a:xfrm>
              <a:off x="6549080" y="6166022"/>
              <a:ext cx="123568" cy="12356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latin typeface="+mj-lt"/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3BC15826-91B5-E7CD-06C5-062EE25E5470}"/>
                </a:ext>
              </a:extLst>
            </p:cNvPr>
            <p:cNvSpPr/>
            <p:nvPr userDrawn="1"/>
          </p:nvSpPr>
          <p:spPr>
            <a:xfrm>
              <a:off x="6692515" y="6170141"/>
              <a:ext cx="123568" cy="12356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latin typeface="+mj-lt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C8A914CA-8B51-9A13-FB4B-F8B277CDC405}"/>
                </a:ext>
              </a:extLst>
            </p:cNvPr>
            <p:cNvSpPr/>
            <p:nvPr userDrawn="1"/>
          </p:nvSpPr>
          <p:spPr>
            <a:xfrm>
              <a:off x="6841522" y="6170865"/>
              <a:ext cx="123568" cy="12356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latin typeface="+mj-lt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F8DDE86-2684-1534-7C25-9B7F34373A3E}"/>
              </a:ext>
            </a:extLst>
          </p:cNvPr>
          <p:cNvGrpSpPr/>
          <p:nvPr userDrawn="1"/>
        </p:nvGrpSpPr>
        <p:grpSpPr>
          <a:xfrm>
            <a:off x="7249602" y="6488403"/>
            <a:ext cx="297276" cy="91761"/>
            <a:chOff x="6549080" y="6166022"/>
            <a:chExt cx="416010" cy="128411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52B7540F-8BD9-9B8D-0ECE-C69E9DAA69AD}"/>
                </a:ext>
              </a:extLst>
            </p:cNvPr>
            <p:cNvSpPr/>
            <p:nvPr userDrawn="1"/>
          </p:nvSpPr>
          <p:spPr>
            <a:xfrm>
              <a:off x="6549080" y="6166022"/>
              <a:ext cx="123568" cy="123568"/>
            </a:xfrm>
            <a:prstGeom prst="ellipse">
              <a:avLst/>
            </a:prstGeom>
            <a:solidFill>
              <a:srgbClr val="E8C2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latin typeface="+mj-lt"/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D7BAF391-42EE-EF49-0822-C2389FF4C738}"/>
                </a:ext>
              </a:extLst>
            </p:cNvPr>
            <p:cNvSpPr/>
            <p:nvPr userDrawn="1"/>
          </p:nvSpPr>
          <p:spPr>
            <a:xfrm>
              <a:off x="6692515" y="6170141"/>
              <a:ext cx="123568" cy="123568"/>
            </a:xfrm>
            <a:prstGeom prst="ellipse">
              <a:avLst/>
            </a:prstGeom>
            <a:solidFill>
              <a:srgbClr val="E8C2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latin typeface="+mj-lt"/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0BF63FF6-8C46-DCEE-B47D-7B7F29CDF5A2}"/>
                </a:ext>
              </a:extLst>
            </p:cNvPr>
            <p:cNvSpPr/>
            <p:nvPr userDrawn="1"/>
          </p:nvSpPr>
          <p:spPr>
            <a:xfrm>
              <a:off x="6841522" y="6170865"/>
              <a:ext cx="123568" cy="123568"/>
            </a:xfrm>
            <a:prstGeom prst="ellipse">
              <a:avLst/>
            </a:prstGeom>
            <a:solidFill>
              <a:srgbClr val="E8C2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795317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te 1"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9"/>
          <p:cNvSpPr>
            <a:spLocks noGrp="1"/>
          </p:cNvSpPr>
          <p:nvPr>
            <p:ph type="title"/>
          </p:nvPr>
        </p:nvSpPr>
        <p:spPr>
          <a:xfrm>
            <a:off x="837982" y="365129"/>
            <a:ext cx="10512862" cy="1325563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Content Placeholder 10"/>
          <p:cNvSpPr>
            <a:spLocks noGrp="1"/>
          </p:cNvSpPr>
          <p:nvPr>
            <p:ph idx="1"/>
          </p:nvPr>
        </p:nvSpPr>
        <p:spPr>
          <a:xfrm>
            <a:off x="837982" y="1825625"/>
            <a:ext cx="10512862" cy="4351339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" name="Picture 5" descr="00 Logo Master Taspen Life whit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807427" y="145846"/>
            <a:ext cx="1300141" cy="726295"/>
          </a:xfrm>
          <a:prstGeom prst="rect">
            <a:avLst/>
          </a:prstGeom>
        </p:spPr>
      </p:pic>
      <p:sp>
        <p:nvSpPr>
          <p:cNvPr id="11" name="Slide Number Placeholder 13">
            <a:extLst>
              <a:ext uri="{FF2B5EF4-FFF2-40B4-BE49-F238E27FC236}">
                <a16:creationId xmlns:a16="http://schemas.microsoft.com/office/drawing/2014/main" id="{3E04246A-32A5-762C-2565-821C1E92B185}"/>
              </a:ext>
            </a:extLst>
          </p:cNvPr>
          <p:cNvSpPr txBox="1">
            <a:spLocks/>
          </p:cNvSpPr>
          <p:nvPr userDrawn="1"/>
        </p:nvSpPr>
        <p:spPr>
          <a:xfrm>
            <a:off x="11300986" y="6328112"/>
            <a:ext cx="706821" cy="226713"/>
          </a:xfrm>
          <a:prstGeom prst="rect">
            <a:avLst/>
          </a:prstGeom>
        </p:spPr>
        <p:txBody>
          <a:bodyPr vert="horz" lIns="121872" tIns="60936" rIns="121872" bIns="60936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70EEBF-E97C-49FF-B05B-3B4D348638DC}" type="slidenum">
              <a:rPr lang="en-US" sz="1466" smtClean="0">
                <a:solidFill>
                  <a:schemeClr val="bg1"/>
                </a:solidFill>
              </a:rPr>
              <a:pPr/>
              <a:t>‹#›</a:t>
            </a:fld>
            <a:endParaRPr lang="en-US" sz="1466" dirty="0">
              <a:solidFill>
                <a:schemeClr val="bg1"/>
              </a:solidFill>
            </a:endParaRPr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32209420-0FDA-57A7-1EFF-298FC14EE9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19" b="89716"/>
          <a:stretch/>
        </p:blipFill>
        <p:spPr>
          <a:xfrm>
            <a:off x="-1" y="6524768"/>
            <a:ext cx="12188825" cy="36512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F2D23F2-AE9B-E360-0B4F-678813A063C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88567" y="6585049"/>
            <a:ext cx="3102809" cy="256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6" tIns="45708" rIns="91416" bIns="4570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913786" eaLnBrk="1" hangingPunct="1">
              <a:defRPr/>
            </a:pPr>
            <a:r>
              <a:rPr lang="en-US" sz="1066" b="1" dirty="0">
                <a:solidFill>
                  <a:schemeClr val="tx1"/>
                </a:solidFill>
                <a:latin typeface="Calibri" pitchFamily="34" charset="0"/>
              </a:rPr>
              <a:t>021-50998899  </a:t>
            </a:r>
            <a:r>
              <a:rPr lang="en-US" sz="1066" b="1" baseline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1066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|          081357998899</a:t>
            </a:r>
          </a:p>
        </p:txBody>
      </p:sp>
      <p:pic>
        <p:nvPicPr>
          <p:cNvPr id="12" name="Picture 6" descr="Phone &amp; Fax - White Phone Icon Vector Clipart - Full Size Clipart  (#1643120) - PinClipart">
            <a:extLst>
              <a:ext uri="{FF2B5EF4-FFF2-40B4-BE49-F238E27FC236}">
                <a16:creationId xmlns:a16="http://schemas.microsoft.com/office/drawing/2014/main" id="{C8CFBE8F-40CE-F3B5-CFDA-984C6F5B257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084" y="6624082"/>
            <a:ext cx="175005" cy="17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6ED70DB-6648-75DA-239E-9B331E3C72D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906" y="6614007"/>
            <a:ext cx="188707" cy="19861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18E8E5E-9C74-F442-CBF6-EB1C072DD7E0}"/>
              </a:ext>
            </a:extLst>
          </p:cNvPr>
          <p:cNvSpPr txBox="1"/>
          <p:nvPr userDrawn="1"/>
        </p:nvSpPr>
        <p:spPr>
          <a:xfrm>
            <a:off x="9238670" y="6581001"/>
            <a:ext cx="23258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+mj-lt"/>
                <a:ea typeface="Cambria Math" pitchFamily="18" charset="0"/>
              </a:rPr>
              <a:t>www.taspenlife.com   |</a:t>
            </a:r>
            <a:endParaRPr lang="en-US" sz="1200" dirty="0">
              <a:solidFill>
                <a:schemeClr val="tx1"/>
              </a:solidFill>
              <a:latin typeface="+mj-lt"/>
              <a:ea typeface="Cambria Math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907ADA7-90C8-38C2-A881-77E333CA9D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74" t="68700" r="26048" b="9492"/>
          <a:stretch/>
        </p:blipFill>
        <p:spPr>
          <a:xfrm>
            <a:off x="11222476" y="6624361"/>
            <a:ext cx="706821" cy="215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9807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te 2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837982" y="365129"/>
            <a:ext cx="10512862" cy="1325563"/>
          </a:xfrm>
        </p:spPr>
        <p:txBody>
          <a:bodyPr/>
          <a:lstStyle/>
          <a:p>
            <a:endParaRPr lang="en-US"/>
          </a:p>
        </p:txBody>
      </p:sp>
      <p:sp>
        <p:nvSpPr>
          <p:cNvPr id="7" name="Content Placeholder 4"/>
          <p:cNvSpPr>
            <a:spLocks noGrp="1"/>
          </p:cNvSpPr>
          <p:nvPr>
            <p:ph idx="1"/>
          </p:nvPr>
        </p:nvSpPr>
        <p:spPr>
          <a:xfrm>
            <a:off x="837982" y="1825625"/>
            <a:ext cx="10512862" cy="4351339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8" name="Picture 7" descr="00 Logo Master Taspen Life whit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807427" y="145846"/>
            <a:ext cx="1300141" cy="726295"/>
          </a:xfrm>
          <a:prstGeom prst="rect">
            <a:avLst/>
          </a:prstGeom>
        </p:spPr>
      </p:pic>
      <p:pic>
        <p:nvPicPr>
          <p:cNvPr id="17" name="Content Placeholder 4">
            <a:extLst>
              <a:ext uri="{FF2B5EF4-FFF2-40B4-BE49-F238E27FC236}">
                <a16:creationId xmlns:a16="http://schemas.microsoft.com/office/drawing/2014/main" id="{37987422-3C00-0C17-165A-8D58ACB478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19" b="89716"/>
          <a:stretch/>
        </p:blipFill>
        <p:spPr>
          <a:xfrm>
            <a:off x="-1" y="6524768"/>
            <a:ext cx="12188825" cy="36512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560A612-0C2C-0149-7300-4C8348FBA94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88567" y="6585049"/>
            <a:ext cx="3102809" cy="256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6" tIns="45708" rIns="91416" bIns="4570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913786" eaLnBrk="1" hangingPunct="1">
              <a:defRPr/>
            </a:pPr>
            <a:r>
              <a:rPr lang="en-US" sz="1066" b="1" dirty="0">
                <a:solidFill>
                  <a:schemeClr val="tx1"/>
                </a:solidFill>
                <a:latin typeface="Calibri" pitchFamily="34" charset="0"/>
              </a:rPr>
              <a:t>021-50998899  </a:t>
            </a:r>
            <a:r>
              <a:rPr lang="en-US" sz="1066" b="1" baseline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1066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|          081357998899</a:t>
            </a:r>
          </a:p>
        </p:txBody>
      </p:sp>
      <p:pic>
        <p:nvPicPr>
          <p:cNvPr id="19" name="Picture 6" descr="Phone &amp; Fax - White Phone Icon Vector Clipart - Full Size Clipart  (#1643120) - PinClipart">
            <a:extLst>
              <a:ext uri="{FF2B5EF4-FFF2-40B4-BE49-F238E27FC236}">
                <a16:creationId xmlns:a16="http://schemas.microsoft.com/office/drawing/2014/main" id="{C54C68F4-7510-671B-2EFA-4DA5957D836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084" y="6624082"/>
            <a:ext cx="175005" cy="17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CD9BFBF-BFFC-26EF-996C-D94B6B4E050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906" y="6614007"/>
            <a:ext cx="188707" cy="19861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ABCC9EAB-5A15-A639-725D-9459818A917F}"/>
              </a:ext>
            </a:extLst>
          </p:cNvPr>
          <p:cNvSpPr txBox="1"/>
          <p:nvPr userDrawn="1"/>
        </p:nvSpPr>
        <p:spPr>
          <a:xfrm>
            <a:off x="9238670" y="6581001"/>
            <a:ext cx="23258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+mj-lt"/>
                <a:ea typeface="Cambria Math" pitchFamily="18" charset="0"/>
              </a:rPr>
              <a:t>www.taspenlife.com   |</a:t>
            </a:r>
            <a:endParaRPr lang="en-US" sz="1200" dirty="0">
              <a:solidFill>
                <a:schemeClr val="tx1"/>
              </a:solidFill>
              <a:latin typeface="+mj-lt"/>
              <a:ea typeface="Cambria Math" pitchFamily="18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CD2A8C04-3DC8-14BF-F89F-BD79AF8BDB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74" t="68700" r="26048" b="9492"/>
          <a:stretch/>
        </p:blipFill>
        <p:spPr>
          <a:xfrm>
            <a:off x="11222476" y="6624361"/>
            <a:ext cx="706821" cy="215810"/>
          </a:xfrm>
          <a:prstGeom prst="rect">
            <a:avLst/>
          </a:prstGeom>
        </p:spPr>
      </p:pic>
      <p:sp>
        <p:nvSpPr>
          <p:cNvPr id="23" name="Slide Number Placeholder 13">
            <a:extLst>
              <a:ext uri="{FF2B5EF4-FFF2-40B4-BE49-F238E27FC236}">
                <a16:creationId xmlns:a16="http://schemas.microsoft.com/office/drawing/2014/main" id="{DE4A1445-B20F-83CE-03C7-89EBDCA66167}"/>
              </a:ext>
            </a:extLst>
          </p:cNvPr>
          <p:cNvSpPr txBox="1">
            <a:spLocks/>
          </p:cNvSpPr>
          <p:nvPr userDrawn="1"/>
        </p:nvSpPr>
        <p:spPr>
          <a:xfrm>
            <a:off x="11300986" y="6328112"/>
            <a:ext cx="706821" cy="226713"/>
          </a:xfrm>
          <a:prstGeom prst="rect">
            <a:avLst/>
          </a:prstGeom>
        </p:spPr>
        <p:txBody>
          <a:bodyPr vert="horz" lIns="121872" tIns="60936" rIns="121872" bIns="60936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70EEBF-E97C-49FF-B05B-3B4D348638DC}" type="slidenum">
              <a:rPr lang="en-US" sz="1466" smtClean="0">
                <a:solidFill>
                  <a:srgbClr val="005D97"/>
                </a:solidFill>
              </a:rPr>
              <a:pPr/>
              <a:t>‹#›</a:t>
            </a:fld>
            <a:endParaRPr lang="en-US" sz="1466" dirty="0">
              <a:solidFill>
                <a:srgbClr val="005D9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4541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 and Caption_Ops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6320775" y="365129"/>
            <a:ext cx="5030068" cy="13255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Content Placeholder 4"/>
          <p:cNvSpPr>
            <a:spLocks noGrp="1"/>
          </p:cNvSpPr>
          <p:nvPr>
            <p:ph idx="1"/>
          </p:nvPr>
        </p:nvSpPr>
        <p:spPr>
          <a:xfrm>
            <a:off x="6320780" y="1825625"/>
            <a:ext cx="5030067" cy="4351339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/>
          <a:srcRect l="1" r="10434"/>
          <a:stretch/>
        </p:blipFill>
        <p:spPr>
          <a:xfrm>
            <a:off x="1" y="0"/>
            <a:ext cx="5488083" cy="6858000"/>
          </a:xfrm>
          <a:prstGeom prst="rect">
            <a:avLst/>
          </a:prstGeom>
        </p:spPr>
      </p:pic>
      <p:pic>
        <p:nvPicPr>
          <p:cNvPr id="7" name="Picture 4" descr="C:\Users\BRI\Downloads\unnamed Taspen life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87" b="24134"/>
          <a:stretch/>
        </p:blipFill>
        <p:spPr bwMode="auto">
          <a:xfrm>
            <a:off x="10741662" y="142369"/>
            <a:ext cx="1441872" cy="73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Slide Number Placeholder 13">
            <a:extLst>
              <a:ext uri="{FF2B5EF4-FFF2-40B4-BE49-F238E27FC236}">
                <a16:creationId xmlns:a16="http://schemas.microsoft.com/office/drawing/2014/main" id="{673F002D-9480-A957-AB3C-E7A008ED8A31}"/>
              </a:ext>
            </a:extLst>
          </p:cNvPr>
          <p:cNvSpPr txBox="1">
            <a:spLocks/>
          </p:cNvSpPr>
          <p:nvPr userDrawn="1"/>
        </p:nvSpPr>
        <p:spPr>
          <a:xfrm>
            <a:off x="11300986" y="6370644"/>
            <a:ext cx="706821" cy="226713"/>
          </a:xfrm>
          <a:prstGeom prst="rect">
            <a:avLst/>
          </a:prstGeom>
        </p:spPr>
        <p:txBody>
          <a:bodyPr vert="horz" lIns="121872" tIns="60936" rIns="121872" bIns="60936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70EEBF-E97C-49FF-B05B-3B4D348638DC}" type="slidenum">
              <a:rPr lang="en-US" sz="1466" smtClean="0">
                <a:solidFill>
                  <a:srgbClr val="002060"/>
                </a:solidFill>
              </a:rPr>
              <a:pPr/>
              <a:t>‹#›</a:t>
            </a:fld>
            <a:endParaRPr lang="en-US" sz="1466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9774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aption_Ops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8"/>
          <p:cNvSpPr>
            <a:spLocks noGrp="1"/>
          </p:cNvSpPr>
          <p:nvPr userDrawn="1"/>
        </p:nvSpPr>
        <p:spPr>
          <a:xfrm>
            <a:off x="646087" y="5097463"/>
            <a:ext cx="10896659" cy="91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charset="0"/>
              <a:buNone/>
              <a:defRPr lang="en-US" sz="1400" kern="1200" smtClean="0">
                <a:solidFill>
                  <a:schemeClr val="bg1">
                    <a:lumMod val="50000"/>
                  </a:schemeClr>
                </a:solidFill>
                <a:effectLst/>
                <a:latin typeface="Neo Sans Pro" charset="0"/>
                <a:ea typeface="Neo Sans Pro" charset="0"/>
                <a:cs typeface="Neo Sans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50000"/>
                  </a:schemeClr>
                </a:solidFill>
                <a:latin typeface="Neo Sans Pro" charset="0"/>
                <a:ea typeface="Neo Sans Pro" charset="0"/>
                <a:cs typeface="Neo Sans Pro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50000"/>
                  </a:schemeClr>
                </a:solidFill>
                <a:latin typeface="Neo Sans Pro" charset="0"/>
                <a:ea typeface="Neo Sans Pro" charset="0"/>
                <a:cs typeface="Neo Sans Pro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Neo Sans Pro" charset="0"/>
                <a:ea typeface="Neo Sans Pro" charset="0"/>
                <a:cs typeface="Neo Sans Pro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Neo Sans Pro" charset="0"/>
                <a:ea typeface="Neo Sans Pro" charset="0"/>
                <a:cs typeface="Neo Sans Pro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2"/>
          <p:cNvSpPr>
            <a:spLocks noGrp="1"/>
          </p:cNvSpPr>
          <p:nvPr>
            <p:ph type="title"/>
          </p:nvPr>
        </p:nvSpPr>
        <p:spPr>
          <a:xfrm>
            <a:off x="839569" y="365129"/>
            <a:ext cx="10512862" cy="13255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37979" y="1705975"/>
            <a:ext cx="10514450" cy="3195956"/>
          </a:xfrm>
          <a:prstGeom prst="rect">
            <a:avLst/>
          </a:prstGeom>
        </p:spPr>
      </p:pic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837985" y="4898574"/>
            <a:ext cx="10514449" cy="117917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8" name="Picture 4" descr="C:\Users\BRI\Downloads\unnamed Taspen life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87" b="24134"/>
          <a:stretch/>
        </p:blipFill>
        <p:spPr bwMode="auto">
          <a:xfrm>
            <a:off x="10741662" y="142369"/>
            <a:ext cx="1441872" cy="73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lide Number Placeholder 13">
            <a:extLst>
              <a:ext uri="{FF2B5EF4-FFF2-40B4-BE49-F238E27FC236}">
                <a16:creationId xmlns:a16="http://schemas.microsoft.com/office/drawing/2014/main" id="{18CDBE3C-FADD-47E9-B14E-0F08B8E67206}"/>
              </a:ext>
            </a:extLst>
          </p:cNvPr>
          <p:cNvSpPr txBox="1">
            <a:spLocks/>
          </p:cNvSpPr>
          <p:nvPr userDrawn="1"/>
        </p:nvSpPr>
        <p:spPr>
          <a:xfrm>
            <a:off x="11300986" y="6370644"/>
            <a:ext cx="706821" cy="226713"/>
          </a:xfrm>
          <a:prstGeom prst="rect">
            <a:avLst/>
          </a:prstGeom>
        </p:spPr>
        <p:txBody>
          <a:bodyPr vert="horz" lIns="121872" tIns="60936" rIns="121872" bIns="60936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70EEBF-E97C-49FF-B05B-3B4D348638DC}" type="slidenum">
              <a:rPr lang="en-US" sz="1466" smtClean="0">
                <a:solidFill>
                  <a:srgbClr val="002060"/>
                </a:solidFill>
              </a:rPr>
              <a:pPr/>
              <a:t>‹#›</a:t>
            </a:fld>
            <a:endParaRPr lang="en-US" sz="1466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6265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aption_Ops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8"/>
          <p:cNvSpPr>
            <a:spLocks noGrp="1"/>
          </p:cNvSpPr>
          <p:nvPr userDrawn="1"/>
        </p:nvSpPr>
        <p:spPr>
          <a:xfrm>
            <a:off x="646087" y="5097463"/>
            <a:ext cx="10896659" cy="91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charset="0"/>
              <a:buNone/>
              <a:defRPr lang="en-US" sz="1400" kern="1200" smtClean="0">
                <a:solidFill>
                  <a:schemeClr val="bg1">
                    <a:lumMod val="50000"/>
                  </a:schemeClr>
                </a:solidFill>
                <a:effectLst/>
                <a:latin typeface="Neo Sans Pro" charset="0"/>
                <a:ea typeface="Neo Sans Pro" charset="0"/>
                <a:cs typeface="Neo Sans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50000"/>
                  </a:schemeClr>
                </a:solidFill>
                <a:latin typeface="Neo Sans Pro" charset="0"/>
                <a:ea typeface="Neo Sans Pro" charset="0"/>
                <a:cs typeface="Neo Sans Pro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50000"/>
                  </a:schemeClr>
                </a:solidFill>
                <a:latin typeface="Neo Sans Pro" charset="0"/>
                <a:ea typeface="Neo Sans Pro" charset="0"/>
                <a:cs typeface="Neo Sans Pro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Neo Sans Pro" charset="0"/>
                <a:ea typeface="Neo Sans Pro" charset="0"/>
                <a:cs typeface="Neo Sans Pro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Neo Sans Pro" charset="0"/>
                <a:ea typeface="Neo Sans Pro" charset="0"/>
                <a:cs typeface="Neo Sans Pro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2"/>
          <p:cNvSpPr>
            <a:spLocks noGrp="1"/>
          </p:cNvSpPr>
          <p:nvPr>
            <p:ph type="title"/>
          </p:nvPr>
        </p:nvSpPr>
        <p:spPr>
          <a:xfrm>
            <a:off x="839569" y="365129"/>
            <a:ext cx="10512862" cy="13255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37979" y="1705975"/>
            <a:ext cx="10514450" cy="3195956"/>
          </a:xfrm>
          <a:prstGeom prst="rect">
            <a:avLst/>
          </a:prstGeom>
        </p:spPr>
      </p:pic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837985" y="4898574"/>
            <a:ext cx="10514449" cy="117917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8" name="Picture 4" descr="C:\Users\BRI\Downloads\unnamed Taspen life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87" b="24134"/>
          <a:stretch/>
        </p:blipFill>
        <p:spPr bwMode="auto">
          <a:xfrm>
            <a:off x="10741662" y="142369"/>
            <a:ext cx="1441872" cy="73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lide Number Placeholder 13">
            <a:extLst>
              <a:ext uri="{FF2B5EF4-FFF2-40B4-BE49-F238E27FC236}">
                <a16:creationId xmlns:a16="http://schemas.microsoft.com/office/drawing/2014/main" id="{18CDBE3C-FADD-47E9-B14E-0F08B8E67206}"/>
              </a:ext>
            </a:extLst>
          </p:cNvPr>
          <p:cNvSpPr txBox="1">
            <a:spLocks/>
          </p:cNvSpPr>
          <p:nvPr userDrawn="1"/>
        </p:nvSpPr>
        <p:spPr>
          <a:xfrm>
            <a:off x="11300986" y="6370644"/>
            <a:ext cx="706821" cy="226713"/>
          </a:xfrm>
          <a:prstGeom prst="rect">
            <a:avLst/>
          </a:prstGeom>
        </p:spPr>
        <p:txBody>
          <a:bodyPr vert="horz" lIns="121872" tIns="60936" rIns="121872" bIns="60936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70EEBF-E97C-49FF-B05B-3B4D348638DC}" type="slidenum">
              <a:rPr lang="en-US" sz="1466" smtClean="0">
                <a:solidFill>
                  <a:srgbClr val="002060"/>
                </a:solidFill>
              </a:rPr>
              <a:pPr/>
              <a:t>‹#›</a:t>
            </a:fld>
            <a:endParaRPr lang="en-US" sz="1466" dirty="0">
              <a:solidFill>
                <a:srgbClr val="002060"/>
              </a:solidFill>
            </a:endParaRPr>
          </a:p>
        </p:txBody>
      </p:sp>
      <p:pic>
        <p:nvPicPr>
          <p:cNvPr id="15" name="Pictur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56" t="1605" r="13791" b="84224"/>
          <a:stretch>
            <a:fillRect/>
          </a:stretch>
        </p:blipFill>
        <p:spPr bwMode="auto">
          <a:xfrm>
            <a:off x="-272364" y="6505716"/>
            <a:ext cx="12545964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>
            <a:spLocks noChangeArrowheads="1"/>
          </p:cNvSpPr>
          <p:nvPr userDrawn="1"/>
        </p:nvSpPr>
        <p:spPr bwMode="auto">
          <a:xfrm>
            <a:off x="9962503" y="6600428"/>
            <a:ext cx="1890466" cy="256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6" tIns="45708" rIns="91416" bIns="4570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913786" eaLnBrk="1" hangingPunct="1">
              <a:defRPr/>
            </a:pPr>
            <a:r>
              <a:rPr lang="en-US" sz="1066" b="1" dirty="0">
                <a:solidFill>
                  <a:prstClr val="white"/>
                </a:solidFill>
                <a:latin typeface="Calibri" pitchFamily="34" charset="0"/>
              </a:rPr>
              <a:t>www.taspenlife.com</a:t>
            </a:r>
            <a:endParaRPr lang="en-US" sz="1200" b="1" dirty="0">
              <a:solidFill>
                <a:prstClr val="white"/>
              </a:solidFill>
              <a:latin typeface="Calibri" pitchFamily="34" charset="0"/>
            </a:endParaRPr>
          </a:p>
        </p:txBody>
      </p:sp>
      <p:pic>
        <p:nvPicPr>
          <p:cNvPr id="18" name="Picture 18" descr="C:\Users\Dinda\Documents\ACA\! WORK\Bayu\185-1853646_creativity-27-the-best-advertising-and-design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7106" y="6638531"/>
            <a:ext cx="179364" cy="171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>
            <a:spLocks noChangeArrowheads="1"/>
          </p:cNvSpPr>
          <p:nvPr userDrawn="1"/>
        </p:nvSpPr>
        <p:spPr bwMode="auto">
          <a:xfrm>
            <a:off x="687950" y="6583494"/>
            <a:ext cx="3102809" cy="256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6" tIns="45708" rIns="91416" bIns="4570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913786" eaLnBrk="1" hangingPunct="1">
              <a:defRPr/>
            </a:pPr>
            <a:r>
              <a:rPr lang="en-US" sz="1066" b="1" dirty="0">
                <a:solidFill>
                  <a:srgbClr val="FFFFFF"/>
                </a:solidFill>
                <a:latin typeface="Calibri" pitchFamily="34" charset="0"/>
              </a:rPr>
              <a:t>021-50998899</a:t>
            </a:r>
            <a:r>
              <a:rPr lang="en-US" sz="1066" b="1" baseline="0" dirty="0">
                <a:solidFill>
                  <a:srgbClr val="FFFFFF"/>
                </a:solidFill>
                <a:latin typeface="Calibri" pitchFamily="34" charset="0"/>
              </a:rPr>
              <a:t> </a:t>
            </a:r>
            <a:r>
              <a:rPr lang="en-US" sz="1066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|       081357998899</a:t>
            </a: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723" y="6628197"/>
            <a:ext cx="188707" cy="198613"/>
          </a:xfrm>
          <a:prstGeom prst="rect">
            <a:avLst/>
          </a:prstGeom>
        </p:spPr>
      </p:pic>
      <p:pic>
        <p:nvPicPr>
          <p:cNvPr id="22" name="Picture 6" descr="Phone &amp; Fax - White Phone Icon Vector Clipart - Full Size Clipart  (#1643120) - PinClipart"/>
          <p:cNvPicPr>
            <a:picLocks noChangeAspect="1" noChangeArrowheads="1"/>
          </p:cNvPicPr>
          <p:nvPr userDrawn="1"/>
        </p:nvPicPr>
        <p:blipFill>
          <a:blip r:embed="rId7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007" y="6624913"/>
            <a:ext cx="164423" cy="164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0E92C3D-AE88-41D9-9525-4727992840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74" t="68700" r="26048" b="9492"/>
          <a:stretch/>
        </p:blipFill>
        <p:spPr>
          <a:xfrm>
            <a:off x="5611666" y="6531180"/>
            <a:ext cx="949773" cy="289989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924353F7-D4E1-4AF6-8DBA-98F4A89F81D0}"/>
              </a:ext>
            </a:extLst>
          </p:cNvPr>
          <p:cNvGrpSpPr/>
          <p:nvPr userDrawn="1"/>
        </p:nvGrpSpPr>
        <p:grpSpPr>
          <a:xfrm>
            <a:off x="5217035" y="6624913"/>
            <a:ext cx="297276" cy="91761"/>
            <a:chOff x="6549080" y="6166022"/>
            <a:chExt cx="416010" cy="128411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C202DFD7-0E27-48B0-9CD7-BFFFB6748121}"/>
                </a:ext>
              </a:extLst>
            </p:cNvPr>
            <p:cNvSpPr/>
            <p:nvPr userDrawn="1"/>
          </p:nvSpPr>
          <p:spPr>
            <a:xfrm>
              <a:off x="6549080" y="6166022"/>
              <a:ext cx="123568" cy="123568"/>
            </a:xfrm>
            <a:prstGeom prst="ellipse">
              <a:avLst/>
            </a:prstGeom>
            <a:solidFill>
              <a:srgbClr val="E8C2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7FBBCF14-5497-47B2-9156-0220A165B2D6}"/>
                </a:ext>
              </a:extLst>
            </p:cNvPr>
            <p:cNvSpPr/>
            <p:nvPr userDrawn="1"/>
          </p:nvSpPr>
          <p:spPr>
            <a:xfrm>
              <a:off x="6692515" y="6170141"/>
              <a:ext cx="123568" cy="123568"/>
            </a:xfrm>
            <a:prstGeom prst="ellipse">
              <a:avLst/>
            </a:prstGeom>
            <a:solidFill>
              <a:srgbClr val="E8C2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DBB3776D-0B21-4498-8A01-2F2A4FE95D0E}"/>
                </a:ext>
              </a:extLst>
            </p:cNvPr>
            <p:cNvSpPr/>
            <p:nvPr userDrawn="1"/>
          </p:nvSpPr>
          <p:spPr>
            <a:xfrm>
              <a:off x="6841522" y="6170865"/>
              <a:ext cx="123568" cy="123568"/>
            </a:xfrm>
            <a:prstGeom prst="ellipse">
              <a:avLst/>
            </a:prstGeom>
            <a:solidFill>
              <a:srgbClr val="E8C2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8C0FCB6-7621-4ED4-9567-128300192442}"/>
              </a:ext>
            </a:extLst>
          </p:cNvPr>
          <p:cNvGrpSpPr/>
          <p:nvPr userDrawn="1"/>
        </p:nvGrpSpPr>
        <p:grpSpPr>
          <a:xfrm>
            <a:off x="6645892" y="6624913"/>
            <a:ext cx="297276" cy="91761"/>
            <a:chOff x="6549080" y="6166022"/>
            <a:chExt cx="416010" cy="128411"/>
          </a:xfrm>
          <a:solidFill>
            <a:srgbClr val="005D97"/>
          </a:solidFill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F401D69F-EEAB-4611-A0E8-37DCF9CFF669}"/>
                </a:ext>
              </a:extLst>
            </p:cNvPr>
            <p:cNvSpPr/>
            <p:nvPr userDrawn="1"/>
          </p:nvSpPr>
          <p:spPr>
            <a:xfrm>
              <a:off x="6549080" y="6166022"/>
              <a:ext cx="123568" cy="12356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7B08F7B8-0903-418E-81DF-2E937BB302E0}"/>
                </a:ext>
              </a:extLst>
            </p:cNvPr>
            <p:cNvSpPr/>
            <p:nvPr userDrawn="1"/>
          </p:nvSpPr>
          <p:spPr>
            <a:xfrm>
              <a:off x="6692515" y="6170141"/>
              <a:ext cx="123568" cy="12356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AD98EBBF-3B27-4C94-8733-B95E0CE997F0}"/>
                </a:ext>
              </a:extLst>
            </p:cNvPr>
            <p:cNvSpPr/>
            <p:nvPr userDrawn="1"/>
          </p:nvSpPr>
          <p:spPr>
            <a:xfrm>
              <a:off x="6841522" y="6170865"/>
              <a:ext cx="123568" cy="12356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</p:spTree>
    <p:extLst>
      <p:ext uri="{BB962C8B-B14F-4D97-AF65-F5344CB8AC3E}">
        <p14:creationId xmlns:p14="http://schemas.microsoft.com/office/powerpoint/2010/main" val="3001086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CFEE0-42E4-1BDF-973D-C40C2AAAC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5C42AE-712C-4CA0-04BA-7A706AF155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4A1749-C7C1-0A3E-3FF0-6C6B6C4450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1126F-8C5B-4AD3-8AE2-0198E0111C80}" type="datetimeFigureOut">
              <a:rPr lang="en-US" smtClean="0"/>
              <a:pPr/>
              <a:t>8/3/2023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85385F-36E4-BABF-22FB-8AAE165AC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F2EA6A-4688-71FF-740F-7D140C400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30B52-CD1F-41BC-B2DB-5E4872C67A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2522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Separate Caption_Ops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8"/>
          <p:cNvSpPr>
            <a:spLocks noGrp="1"/>
          </p:cNvSpPr>
          <p:nvPr userDrawn="1"/>
        </p:nvSpPr>
        <p:spPr>
          <a:xfrm>
            <a:off x="646087" y="5097463"/>
            <a:ext cx="10896659" cy="91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charset="0"/>
              <a:buNone/>
              <a:defRPr lang="en-US" sz="1400" kern="1200" smtClean="0">
                <a:solidFill>
                  <a:schemeClr val="bg1">
                    <a:lumMod val="50000"/>
                  </a:schemeClr>
                </a:solidFill>
                <a:effectLst/>
                <a:latin typeface="Neo Sans Pro" charset="0"/>
                <a:ea typeface="Neo Sans Pro" charset="0"/>
                <a:cs typeface="Neo Sans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50000"/>
                  </a:schemeClr>
                </a:solidFill>
                <a:latin typeface="Neo Sans Pro" charset="0"/>
                <a:ea typeface="Neo Sans Pro" charset="0"/>
                <a:cs typeface="Neo Sans Pro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50000"/>
                  </a:schemeClr>
                </a:solidFill>
                <a:latin typeface="Neo Sans Pro" charset="0"/>
                <a:ea typeface="Neo Sans Pro" charset="0"/>
                <a:cs typeface="Neo Sans Pro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Neo Sans Pro" charset="0"/>
                <a:ea typeface="Neo Sans Pro" charset="0"/>
                <a:cs typeface="Neo Sans Pro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Neo Sans Pro" charset="0"/>
                <a:ea typeface="Neo Sans Pro" charset="0"/>
                <a:cs typeface="Neo Sans Pro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9569" y="365129"/>
            <a:ext cx="10512862" cy="1325563"/>
          </a:xfrm>
        </p:spPr>
        <p:txBody>
          <a:bodyPr/>
          <a:lstStyle/>
          <a:p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idx="1"/>
          </p:nvPr>
        </p:nvSpPr>
        <p:spPr>
          <a:xfrm>
            <a:off x="837982" y="4980108"/>
            <a:ext cx="5156443" cy="120400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6259245" y="4980108"/>
            <a:ext cx="5060396" cy="120400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10039" y="1789115"/>
            <a:ext cx="10542397" cy="3092571"/>
          </a:xfrm>
          <a:prstGeom prst="rect">
            <a:avLst/>
          </a:prstGeom>
        </p:spPr>
      </p:pic>
      <p:pic>
        <p:nvPicPr>
          <p:cNvPr id="11" name="Picture 4" descr="C:\Users\BRI\Downloads\unnamed Taspen life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87" b="24134"/>
          <a:stretch/>
        </p:blipFill>
        <p:spPr bwMode="auto">
          <a:xfrm>
            <a:off x="10741662" y="142369"/>
            <a:ext cx="1441872" cy="73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18CDBE3C-FADD-47E9-B14E-0F08B8E67206}"/>
              </a:ext>
            </a:extLst>
          </p:cNvPr>
          <p:cNvSpPr txBox="1">
            <a:spLocks/>
          </p:cNvSpPr>
          <p:nvPr userDrawn="1"/>
        </p:nvSpPr>
        <p:spPr>
          <a:xfrm>
            <a:off x="11300986" y="6370644"/>
            <a:ext cx="706821" cy="226713"/>
          </a:xfrm>
          <a:prstGeom prst="rect">
            <a:avLst/>
          </a:prstGeom>
        </p:spPr>
        <p:txBody>
          <a:bodyPr vert="horz" lIns="121872" tIns="60936" rIns="121872" bIns="60936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70EEBF-E97C-49FF-B05B-3B4D348638DC}" type="slidenum">
              <a:rPr lang="en-US" sz="1466" smtClean="0">
                <a:solidFill>
                  <a:srgbClr val="002060"/>
                </a:solidFill>
              </a:rPr>
              <a:pPr/>
              <a:t>‹#›</a:t>
            </a:fld>
            <a:endParaRPr lang="en-US" sz="1466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9942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Separate Caption_Ops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8"/>
          <p:cNvSpPr>
            <a:spLocks noGrp="1"/>
          </p:cNvSpPr>
          <p:nvPr userDrawn="1"/>
        </p:nvSpPr>
        <p:spPr>
          <a:xfrm>
            <a:off x="646087" y="5097463"/>
            <a:ext cx="10896659" cy="91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charset="0"/>
              <a:buNone/>
              <a:defRPr lang="en-US" sz="1400" kern="1200" smtClean="0">
                <a:solidFill>
                  <a:schemeClr val="bg1">
                    <a:lumMod val="50000"/>
                  </a:schemeClr>
                </a:solidFill>
                <a:effectLst/>
                <a:latin typeface="Neo Sans Pro" charset="0"/>
                <a:ea typeface="Neo Sans Pro" charset="0"/>
                <a:cs typeface="Neo Sans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50000"/>
                  </a:schemeClr>
                </a:solidFill>
                <a:latin typeface="Neo Sans Pro" charset="0"/>
                <a:ea typeface="Neo Sans Pro" charset="0"/>
                <a:cs typeface="Neo Sans Pro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50000"/>
                  </a:schemeClr>
                </a:solidFill>
                <a:latin typeface="Neo Sans Pro" charset="0"/>
                <a:ea typeface="Neo Sans Pro" charset="0"/>
                <a:cs typeface="Neo Sans Pro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Neo Sans Pro" charset="0"/>
                <a:ea typeface="Neo Sans Pro" charset="0"/>
                <a:cs typeface="Neo Sans Pro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Neo Sans Pro" charset="0"/>
                <a:ea typeface="Neo Sans Pro" charset="0"/>
                <a:cs typeface="Neo Sans Pro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9569" y="365129"/>
            <a:ext cx="10512862" cy="1325563"/>
          </a:xfrm>
        </p:spPr>
        <p:txBody>
          <a:bodyPr/>
          <a:lstStyle/>
          <a:p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idx="1"/>
          </p:nvPr>
        </p:nvSpPr>
        <p:spPr>
          <a:xfrm>
            <a:off x="837982" y="4980108"/>
            <a:ext cx="5156443" cy="120400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6259245" y="4980108"/>
            <a:ext cx="5060396" cy="120400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10039" y="1789115"/>
            <a:ext cx="10542397" cy="3092571"/>
          </a:xfrm>
          <a:prstGeom prst="rect">
            <a:avLst/>
          </a:prstGeom>
        </p:spPr>
      </p:pic>
      <p:pic>
        <p:nvPicPr>
          <p:cNvPr id="11" name="Picture 4" descr="C:\Users\BRI\Downloads\unnamed Taspen life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87" b="24134"/>
          <a:stretch/>
        </p:blipFill>
        <p:spPr bwMode="auto">
          <a:xfrm>
            <a:off x="10741662" y="142369"/>
            <a:ext cx="1441872" cy="73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18CDBE3C-FADD-47E9-B14E-0F08B8E67206}"/>
              </a:ext>
            </a:extLst>
          </p:cNvPr>
          <p:cNvSpPr txBox="1">
            <a:spLocks/>
          </p:cNvSpPr>
          <p:nvPr userDrawn="1"/>
        </p:nvSpPr>
        <p:spPr>
          <a:xfrm>
            <a:off x="11300986" y="6370644"/>
            <a:ext cx="706821" cy="226713"/>
          </a:xfrm>
          <a:prstGeom prst="rect">
            <a:avLst/>
          </a:prstGeom>
        </p:spPr>
        <p:txBody>
          <a:bodyPr vert="horz" lIns="121872" tIns="60936" rIns="121872" bIns="60936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70EEBF-E97C-49FF-B05B-3B4D348638DC}" type="slidenum">
              <a:rPr lang="en-US" sz="1466" smtClean="0">
                <a:solidFill>
                  <a:srgbClr val="002060"/>
                </a:solidFill>
              </a:rPr>
              <a:pPr/>
              <a:t>‹#›</a:t>
            </a:fld>
            <a:endParaRPr lang="en-US" sz="1466" dirty="0">
              <a:solidFill>
                <a:srgbClr val="002060"/>
              </a:solidFill>
            </a:endParaRPr>
          </a:p>
        </p:txBody>
      </p:sp>
      <p:pic>
        <p:nvPicPr>
          <p:cNvPr id="15" name="Pictur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56" t="1605" r="13791" b="84224"/>
          <a:stretch>
            <a:fillRect/>
          </a:stretch>
        </p:blipFill>
        <p:spPr bwMode="auto">
          <a:xfrm>
            <a:off x="-272364" y="6505716"/>
            <a:ext cx="12545964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>
            <a:spLocks noChangeArrowheads="1"/>
          </p:cNvSpPr>
          <p:nvPr userDrawn="1"/>
        </p:nvSpPr>
        <p:spPr bwMode="auto">
          <a:xfrm>
            <a:off x="9962503" y="6600428"/>
            <a:ext cx="1890466" cy="256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6" tIns="45708" rIns="91416" bIns="4570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913786" eaLnBrk="1" hangingPunct="1">
              <a:defRPr/>
            </a:pPr>
            <a:r>
              <a:rPr lang="en-US" sz="1066" b="1" dirty="0">
                <a:solidFill>
                  <a:prstClr val="white"/>
                </a:solidFill>
                <a:latin typeface="Calibri" pitchFamily="34" charset="0"/>
              </a:rPr>
              <a:t>www.taspenlife.com</a:t>
            </a:r>
            <a:endParaRPr lang="en-US" sz="1200" b="1" dirty="0">
              <a:solidFill>
                <a:prstClr val="white"/>
              </a:solidFill>
              <a:latin typeface="Calibri" pitchFamily="34" charset="0"/>
            </a:endParaRPr>
          </a:p>
        </p:txBody>
      </p:sp>
      <p:pic>
        <p:nvPicPr>
          <p:cNvPr id="17" name="Picture 18" descr="C:\Users\Dinda\Documents\ACA\! WORK\Bayu\185-1853646_creativity-27-the-best-advertising-and-design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7106" y="6638531"/>
            <a:ext cx="179364" cy="171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>
            <a:spLocks noChangeArrowheads="1"/>
          </p:cNvSpPr>
          <p:nvPr userDrawn="1"/>
        </p:nvSpPr>
        <p:spPr bwMode="auto">
          <a:xfrm>
            <a:off x="687950" y="6583494"/>
            <a:ext cx="3102809" cy="256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6" tIns="45708" rIns="91416" bIns="4570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913786" eaLnBrk="1" hangingPunct="1">
              <a:defRPr/>
            </a:pPr>
            <a:r>
              <a:rPr lang="en-US" sz="1066" b="1" dirty="0">
                <a:solidFill>
                  <a:srgbClr val="FFFFFF"/>
                </a:solidFill>
                <a:latin typeface="Calibri" pitchFamily="34" charset="0"/>
              </a:rPr>
              <a:t>021-50998899</a:t>
            </a:r>
            <a:r>
              <a:rPr lang="en-US" sz="1066" b="1" baseline="0" dirty="0">
                <a:solidFill>
                  <a:srgbClr val="FFFFFF"/>
                </a:solidFill>
                <a:latin typeface="Calibri" pitchFamily="34" charset="0"/>
              </a:rPr>
              <a:t> </a:t>
            </a:r>
            <a:r>
              <a:rPr lang="en-US" sz="1066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|       081357998899</a:t>
            </a: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723" y="6628197"/>
            <a:ext cx="188707" cy="198613"/>
          </a:xfrm>
          <a:prstGeom prst="rect">
            <a:avLst/>
          </a:prstGeom>
        </p:spPr>
      </p:pic>
      <p:pic>
        <p:nvPicPr>
          <p:cNvPr id="21" name="Picture 6" descr="Phone &amp; Fax - White Phone Icon Vector Clipart - Full Size Clipart  (#1643120) - PinClipart"/>
          <p:cNvPicPr>
            <a:picLocks noChangeAspect="1" noChangeArrowheads="1"/>
          </p:cNvPicPr>
          <p:nvPr userDrawn="1"/>
        </p:nvPicPr>
        <p:blipFill>
          <a:blip r:embed="rId7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007" y="6624913"/>
            <a:ext cx="164423" cy="164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B45E47A-334F-43D1-A5D5-FB58191DFA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74" t="68700" r="26048" b="9492"/>
          <a:stretch/>
        </p:blipFill>
        <p:spPr>
          <a:xfrm>
            <a:off x="5611666" y="6531180"/>
            <a:ext cx="949773" cy="289989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A48AEF9F-CAF0-4A21-8ADA-BF2661828280}"/>
              </a:ext>
            </a:extLst>
          </p:cNvPr>
          <p:cNvGrpSpPr/>
          <p:nvPr userDrawn="1"/>
        </p:nvGrpSpPr>
        <p:grpSpPr>
          <a:xfrm>
            <a:off x="5217035" y="6624913"/>
            <a:ext cx="297276" cy="91761"/>
            <a:chOff x="6549080" y="6166022"/>
            <a:chExt cx="416010" cy="128411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F57AE814-0722-4433-A976-59CE07B5F479}"/>
                </a:ext>
              </a:extLst>
            </p:cNvPr>
            <p:cNvSpPr/>
            <p:nvPr userDrawn="1"/>
          </p:nvSpPr>
          <p:spPr>
            <a:xfrm>
              <a:off x="6549080" y="6166022"/>
              <a:ext cx="123568" cy="123568"/>
            </a:xfrm>
            <a:prstGeom prst="ellipse">
              <a:avLst/>
            </a:prstGeom>
            <a:solidFill>
              <a:srgbClr val="E8C2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8C01734D-0FB3-44B6-B54C-9C3F22DED5D5}"/>
                </a:ext>
              </a:extLst>
            </p:cNvPr>
            <p:cNvSpPr/>
            <p:nvPr userDrawn="1"/>
          </p:nvSpPr>
          <p:spPr>
            <a:xfrm>
              <a:off x="6692515" y="6170141"/>
              <a:ext cx="123568" cy="123568"/>
            </a:xfrm>
            <a:prstGeom prst="ellipse">
              <a:avLst/>
            </a:prstGeom>
            <a:solidFill>
              <a:srgbClr val="E8C2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8BF9BC2C-AE73-4735-AA85-38567FAE51F8}"/>
                </a:ext>
              </a:extLst>
            </p:cNvPr>
            <p:cNvSpPr/>
            <p:nvPr userDrawn="1"/>
          </p:nvSpPr>
          <p:spPr>
            <a:xfrm>
              <a:off x="6841522" y="6170865"/>
              <a:ext cx="123568" cy="123568"/>
            </a:xfrm>
            <a:prstGeom prst="ellipse">
              <a:avLst/>
            </a:prstGeom>
            <a:solidFill>
              <a:srgbClr val="E8C2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F164A9E-02EE-4C6C-B1FB-E6B9138CBD54}"/>
              </a:ext>
            </a:extLst>
          </p:cNvPr>
          <p:cNvGrpSpPr/>
          <p:nvPr userDrawn="1"/>
        </p:nvGrpSpPr>
        <p:grpSpPr>
          <a:xfrm>
            <a:off x="6645892" y="6624913"/>
            <a:ext cx="297276" cy="91761"/>
            <a:chOff x="6549080" y="6166022"/>
            <a:chExt cx="416010" cy="128411"/>
          </a:xfrm>
          <a:solidFill>
            <a:srgbClr val="005D97"/>
          </a:solidFill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684B926C-3DC6-4F88-873E-D0D89FE131B8}"/>
                </a:ext>
              </a:extLst>
            </p:cNvPr>
            <p:cNvSpPr/>
            <p:nvPr userDrawn="1"/>
          </p:nvSpPr>
          <p:spPr>
            <a:xfrm>
              <a:off x="6549080" y="6166022"/>
              <a:ext cx="123568" cy="12356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54F74F0D-AEB9-4193-95C4-AA3F6FAFAF01}"/>
                </a:ext>
              </a:extLst>
            </p:cNvPr>
            <p:cNvSpPr/>
            <p:nvPr userDrawn="1"/>
          </p:nvSpPr>
          <p:spPr>
            <a:xfrm>
              <a:off x="6692515" y="6170141"/>
              <a:ext cx="123568" cy="12356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F28F83B5-D9DC-493E-9EFF-291C6A7A5E59}"/>
                </a:ext>
              </a:extLst>
            </p:cNvPr>
            <p:cNvSpPr/>
            <p:nvPr userDrawn="1"/>
          </p:nvSpPr>
          <p:spPr>
            <a:xfrm>
              <a:off x="6841522" y="6170865"/>
              <a:ext cx="123568" cy="12356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</p:spTree>
    <p:extLst>
      <p:ext uri="{BB962C8B-B14F-4D97-AF65-F5344CB8AC3E}">
        <p14:creationId xmlns:p14="http://schemas.microsoft.com/office/powerpoint/2010/main" val="14375733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aption 2_Ops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/>
          <p:cNvSpPr>
            <a:spLocks noGrp="1"/>
          </p:cNvSpPr>
          <p:nvPr userDrawn="1"/>
        </p:nvSpPr>
        <p:spPr>
          <a:xfrm>
            <a:off x="646087" y="5097463"/>
            <a:ext cx="10896659" cy="91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charset="0"/>
              <a:buNone/>
              <a:defRPr lang="en-US" sz="1400" kern="1200" smtClean="0">
                <a:solidFill>
                  <a:schemeClr val="bg1">
                    <a:lumMod val="50000"/>
                  </a:schemeClr>
                </a:solidFill>
                <a:effectLst/>
                <a:latin typeface="Neo Sans Pro" charset="0"/>
                <a:ea typeface="Neo Sans Pro" charset="0"/>
                <a:cs typeface="Neo Sans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50000"/>
                  </a:schemeClr>
                </a:solidFill>
                <a:latin typeface="Neo Sans Pro" charset="0"/>
                <a:ea typeface="Neo Sans Pro" charset="0"/>
                <a:cs typeface="Neo Sans Pro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50000"/>
                  </a:schemeClr>
                </a:solidFill>
                <a:latin typeface="Neo Sans Pro" charset="0"/>
                <a:ea typeface="Neo Sans Pro" charset="0"/>
                <a:cs typeface="Neo Sans Pro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Neo Sans Pro" charset="0"/>
                <a:ea typeface="Neo Sans Pro" charset="0"/>
                <a:cs typeface="Neo Sans Pro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Neo Sans Pro" charset="0"/>
                <a:ea typeface="Neo Sans Pro" charset="0"/>
                <a:cs typeface="Neo Sans Pro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itle 13"/>
          <p:cNvSpPr>
            <a:spLocks noGrp="1"/>
          </p:cNvSpPr>
          <p:nvPr>
            <p:ph type="title"/>
          </p:nvPr>
        </p:nvSpPr>
        <p:spPr>
          <a:xfrm>
            <a:off x="785518" y="657812"/>
            <a:ext cx="10201367" cy="71925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Text Placeholder 15"/>
          <p:cNvSpPr>
            <a:spLocks noGrp="1"/>
          </p:cNvSpPr>
          <p:nvPr>
            <p:ph type="body" sz="half" idx="2"/>
          </p:nvPr>
        </p:nvSpPr>
        <p:spPr>
          <a:xfrm>
            <a:off x="839571" y="1553924"/>
            <a:ext cx="5056732" cy="4315064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069797" y="1536571"/>
            <a:ext cx="4981840" cy="4344839"/>
          </a:xfrm>
          <a:prstGeom prst="rect">
            <a:avLst/>
          </a:prstGeom>
        </p:spPr>
      </p:pic>
      <p:pic>
        <p:nvPicPr>
          <p:cNvPr id="9" name="Picture 4" descr="C:\Users\BRI\Downloads\unnamed Taspen life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87" b="24134"/>
          <a:stretch/>
        </p:blipFill>
        <p:spPr bwMode="auto">
          <a:xfrm>
            <a:off x="10741662" y="142369"/>
            <a:ext cx="1441872" cy="73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lide Number Placeholder 13">
            <a:extLst>
              <a:ext uri="{FF2B5EF4-FFF2-40B4-BE49-F238E27FC236}">
                <a16:creationId xmlns:a16="http://schemas.microsoft.com/office/drawing/2014/main" id="{18CDBE3C-FADD-47E9-B14E-0F08B8E67206}"/>
              </a:ext>
            </a:extLst>
          </p:cNvPr>
          <p:cNvSpPr txBox="1">
            <a:spLocks/>
          </p:cNvSpPr>
          <p:nvPr userDrawn="1"/>
        </p:nvSpPr>
        <p:spPr>
          <a:xfrm>
            <a:off x="11300986" y="6370644"/>
            <a:ext cx="706821" cy="226713"/>
          </a:xfrm>
          <a:prstGeom prst="rect">
            <a:avLst/>
          </a:prstGeom>
        </p:spPr>
        <p:txBody>
          <a:bodyPr vert="horz" lIns="121872" tIns="60936" rIns="121872" bIns="60936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70EEBF-E97C-49FF-B05B-3B4D348638DC}" type="slidenum">
              <a:rPr lang="en-US" sz="1466" smtClean="0">
                <a:solidFill>
                  <a:srgbClr val="002060"/>
                </a:solidFill>
              </a:rPr>
              <a:pPr/>
              <a:t>‹#›</a:t>
            </a:fld>
            <a:endParaRPr lang="en-US" sz="1466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2795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_Ops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8"/>
          <p:cNvSpPr>
            <a:spLocks noGrp="1"/>
          </p:cNvSpPr>
          <p:nvPr userDrawn="1"/>
        </p:nvSpPr>
        <p:spPr>
          <a:xfrm>
            <a:off x="646087" y="5097463"/>
            <a:ext cx="10896659" cy="91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charset="0"/>
              <a:buNone/>
              <a:defRPr lang="en-US" sz="1400" kern="1200" smtClean="0">
                <a:solidFill>
                  <a:schemeClr val="bg1">
                    <a:lumMod val="50000"/>
                  </a:schemeClr>
                </a:solidFill>
                <a:effectLst/>
                <a:latin typeface="Neo Sans Pro" charset="0"/>
                <a:ea typeface="Neo Sans Pro" charset="0"/>
                <a:cs typeface="Neo Sans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50000"/>
                  </a:schemeClr>
                </a:solidFill>
                <a:latin typeface="Neo Sans Pro" charset="0"/>
                <a:ea typeface="Neo Sans Pro" charset="0"/>
                <a:cs typeface="Neo Sans Pro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50000"/>
                  </a:schemeClr>
                </a:solidFill>
                <a:latin typeface="Neo Sans Pro" charset="0"/>
                <a:ea typeface="Neo Sans Pro" charset="0"/>
                <a:cs typeface="Neo Sans Pro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Neo Sans Pro" charset="0"/>
                <a:ea typeface="Neo Sans Pro" charset="0"/>
                <a:cs typeface="Neo Sans Pro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Neo Sans Pro" charset="0"/>
                <a:ea typeface="Neo Sans Pro" charset="0"/>
                <a:cs typeface="Neo Sans Pro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Title 13"/>
          <p:cNvSpPr>
            <a:spLocks noGrp="1"/>
          </p:cNvSpPr>
          <p:nvPr>
            <p:ph type="title"/>
          </p:nvPr>
        </p:nvSpPr>
        <p:spPr>
          <a:xfrm>
            <a:off x="785518" y="657812"/>
            <a:ext cx="10201367" cy="71925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Text Placeholder 15"/>
          <p:cNvSpPr>
            <a:spLocks noGrp="1"/>
          </p:cNvSpPr>
          <p:nvPr>
            <p:ph type="body" sz="half" idx="2"/>
          </p:nvPr>
        </p:nvSpPr>
        <p:spPr>
          <a:xfrm>
            <a:off x="785518" y="1480925"/>
            <a:ext cx="10201367" cy="470318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" name="Picture 4" descr="C:\Users\BRI\Downloads\unnamed Taspen life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87" b="24134"/>
          <a:stretch/>
        </p:blipFill>
        <p:spPr bwMode="auto">
          <a:xfrm>
            <a:off x="10741662" y="142369"/>
            <a:ext cx="1441872" cy="73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lide Number Placeholder 13">
            <a:extLst>
              <a:ext uri="{FF2B5EF4-FFF2-40B4-BE49-F238E27FC236}">
                <a16:creationId xmlns:a16="http://schemas.microsoft.com/office/drawing/2014/main" id="{18CDBE3C-FADD-47E9-B14E-0F08B8E67206}"/>
              </a:ext>
            </a:extLst>
          </p:cNvPr>
          <p:cNvSpPr txBox="1">
            <a:spLocks/>
          </p:cNvSpPr>
          <p:nvPr userDrawn="1"/>
        </p:nvSpPr>
        <p:spPr>
          <a:xfrm>
            <a:off x="11300986" y="6370644"/>
            <a:ext cx="706821" cy="226713"/>
          </a:xfrm>
          <a:prstGeom prst="rect">
            <a:avLst/>
          </a:prstGeom>
        </p:spPr>
        <p:txBody>
          <a:bodyPr vert="horz" lIns="121872" tIns="60936" rIns="121872" bIns="60936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70EEBF-E97C-49FF-B05B-3B4D348638DC}" type="slidenum">
              <a:rPr lang="en-US" sz="1466" smtClean="0">
                <a:solidFill>
                  <a:srgbClr val="002060"/>
                </a:solidFill>
              </a:rPr>
              <a:pPr/>
              <a:t>‹#›</a:t>
            </a:fld>
            <a:endParaRPr lang="en-US" sz="1466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1066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4940281"/>
            <a:ext cx="12188825" cy="696967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4799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>
                <a:ea typeface="맑은 고딕" pitchFamily="50" charset="-127"/>
              </a:rPr>
              <a:t>FREE PPT TEMPLATES</a:t>
            </a:r>
            <a:endParaRPr lang="en-US" altLang="ko-KR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97" y="5637245"/>
            <a:ext cx="12188825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66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INSTERT THE TITLE OF YOUR PRESENTATION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121842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CF074AD-5A0D-40B4-813D-34862D7DF200}"/>
              </a:ext>
            </a:extLst>
          </p:cNvPr>
          <p:cNvSpPr/>
          <p:nvPr userDrawn="1"/>
        </p:nvSpPr>
        <p:spPr>
          <a:xfrm>
            <a:off x="0" y="-1"/>
            <a:ext cx="12188825" cy="91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445" y="339510"/>
            <a:ext cx="11570183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398" b="0" baseline="0"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36F6D66-F2F9-4BF4-99F9-B1BA1142497F}"/>
              </a:ext>
            </a:extLst>
          </p:cNvPr>
          <p:cNvSpPr/>
          <p:nvPr userDrawn="1"/>
        </p:nvSpPr>
        <p:spPr>
          <a:xfrm>
            <a:off x="0" y="6792686"/>
            <a:ext cx="12188825" cy="653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</p:spTree>
    <p:extLst>
      <p:ext uri="{BB962C8B-B14F-4D97-AF65-F5344CB8AC3E}">
        <p14:creationId xmlns:p14="http://schemas.microsoft.com/office/powerpoint/2010/main" val="3689713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A77819-DD2B-4349-1018-D6743CAB7B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633" y="1709739"/>
            <a:ext cx="10512862" cy="2852737"/>
          </a:xfrm>
        </p:spPr>
        <p:txBody>
          <a:bodyPr anchor="b"/>
          <a:lstStyle>
            <a:lvl1pPr>
              <a:defRPr sz="599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9C6F25-286C-E751-FF4F-96E8E6DB8A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633" y="4589464"/>
            <a:ext cx="10512862" cy="1500187"/>
          </a:xfr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45706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8AA1FD-8F00-4387-ACA1-9990383EA2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1126F-8C5B-4AD3-8AE2-0198E0111C80}" type="datetimeFigureOut">
              <a:rPr lang="en-US" smtClean="0"/>
              <a:pPr/>
              <a:t>8/3/2023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E82D78-3C04-7573-3F33-B75DE8890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F05BBE-AFFE-B8C6-533F-A6AD0B451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30B52-CD1F-41BC-B2DB-5E4872C67A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411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AB5FE-0257-4F9E-9F89-B1C58D6CC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E12F15-2A4A-C742-079C-5228A047DE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7982" y="1825625"/>
            <a:ext cx="518025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C61C66-E133-F420-01EE-D481C84402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0592" y="1825625"/>
            <a:ext cx="518025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F01DA4-E7FD-B9B0-D910-39C546908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1126F-8C5B-4AD3-8AE2-0198E0111C80}" type="datetimeFigureOut">
              <a:rPr lang="en-US" smtClean="0"/>
              <a:pPr/>
              <a:t>8/3/2023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BC4DA5-7A2F-862A-2065-396709D93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5BCD75-8681-E0C9-A31C-ED4D67252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30B52-CD1F-41BC-B2DB-5E4872C67A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936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275B71-8113-A9A0-9701-E121CD320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69" y="365126"/>
            <a:ext cx="10512862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1822FC-1198-1184-2170-551E890AB2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570" y="1681163"/>
            <a:ext cx="5156444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67FE7F-E8B8-954D-EC7E-667E4914FF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570" y="2505075"/>
            <a:ext cx="5156444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B094D3D-C88F-195F-804C-898B29269D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0593" y="1681163"/>
            <a:ext cx="5181838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CD495E-E0E6-7139-ACDC-30A74BA526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0593" y="2505075"/>
            <a:ext cx="518183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7FEFC08-1F0D-1E00-174A-E0125FAAE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1126F-8C5B-4AD3-8AE2-0198E0111C80}" type="datetimeFigureOut">
              <a:rPr lang="en-US" smtClean="0"/>
              <a:pPr/>
              <a:t>8/3/2023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9E562FB-1294-EB9E-3AA2-3B70FE730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E089FD7-3A32-1067-5F5C-BB7AD53AE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30B52-CD1F-41BC-B2DB-5E4872C67A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286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E10DB-6715-92C0-4ED6-CB391C386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330B89-7138-C7A3-22A3-277D85ADC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1126F-8C5B-4AD3-8AE2-0198E0111C80}" type="datetimeFigureOut">
              <a:rPr lang="en-US" smtClean="0"/>
              <a:pPr/>
              <a:t>8/3/2023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3040A4-6C3E-0F31-5688-B9D848321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5E3A4A-7980-4B65-9821-EFF814A78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30B52-CD1F-41BC-B2DB-5E4872C67A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190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A9AE8C0-5FE7-E2D0-D68F-A58A43BE5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1126F-8C5B-4AD3-8AE2-0198E0111C80}" type="datetimeFigureOut">
              <a:rPr lang="en-US" smtClean="0"/>
              <a:pPr/>
              <a:t>8/3/2023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62C81D1-3537-DBE8-8A08-CE56B685B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F79746-ADCC-B21E-048F-BA062BFFE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30B52-CD1F-41BC-B2DB-5E4872C67A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751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2DE795-B6B8-ACCC-1A79-E4E46D495C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CEAA44-761F-9E96-289B-C8078E04FC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838" y="987426"/>
            <a:ext cx="6170593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DCE22E-5A47-2DAB-D2FD-8CC13669F2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C4B859-9856-6A90-1CEC-1230D2216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1126F-8C5B-4AD3-8AE2-0198E0111C80}" type="datetimeFigureOut">
              <a:rPr lang="en-US" smtClean="0"/>
              <a:pPr/>
              <a:t>8/3/2023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F96183-90E4-992E-875F-58F5E5A15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9F1D7C-13B3-81EB-C72E-EAFB5AEE9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30B52-CD1F-41BC-B2DB-5E4872C67A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058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F280C7-3BFA-1897-5212-F0B3E4D69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E8BFCF6-D9A3-CE96-B198-39C10DF168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1838" y="987426"/>
            <a:ext cx="6170593" cy="4873625"/>
          </a:xfrm>
        </p:spPr>
        <p:txBody>
          <a:bodyPr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70BF5E-A654-0C63-61E2-D190F9847F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ECBE39-44B7-FDEE-FF21-BE7F54D9D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1126F-8C5B-4AD3-8AE2-0198E0111C80}" type="datetimeFigureOut">
              <a:rPr lang="en-US" smtClean="0"/>
              <a:pPr/>
              <a:t>8/3/2023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E077C0-16B8-DD1F-7751-A130ABA3B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F19C06-4D50-BC5F-8C5C-BB34EF2F4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30B52-CD1F-41BC-B2DB-5E4872C67A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66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34C928D-7BFC-280B-EE5D-834A3ECAA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982" y="365126"/>
            <a:ext cx="1051286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11E556-9CDA-48E0-450F-812E7DCDF3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7982" y="1825625"/>
            <a:ext cx="1051286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DA4DDB-75F5-B2D3-6476-E71DD9E242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7982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31126F-8C5B-4AD3-8AE2-0198E0111C80}" type="datetimeFigureOut">
              <a:rPr lang="en-US" smtClean="0"/>
              <a:pPr/>
              <a:t>8/3/2023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DEA79-BD05-0EBF-4CF9-27AAD66F39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4EFCEF-5AC8-227C-87F2-EE26FB16CB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8357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30B52-CD1F-41BC-B2DB-5E4872C67A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859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  <p:sldLayoutId id="2147483748" r:id="rId13"/>
    <p:sldLayoutId id="2147483750" r:id="rId14"/>
    <p:sldLayoutId id="2147483662" r:id="rId15"/>
    <p:sldLayoutId id="2147483672" r:id="rId16"/>
    <p:sldLayoutId id="2147483664" r:id="rId17"/>
    <p:sldLayoutId id="2147483665" r:id="rId18"/>
    <p:sldLayoutId id="2147483678" r:id="rId19"/>
    <p:sldLayoutId id="2147483666" r:id="rId20"/>
    <p:sldLayoutId id="2147483679" r:id="rId21"/>
    <p:sldLayoutId id="2147483667" r:id="rId22"/>
    <p:sldLayoutId id="2147483668" r:id="rId23"/>
    <p:sldLayoutId id="2147483682" r:id="rId24"/>
    <p:sldLayoutId id="2147483754" r:id="rId25"/>
  </p:sldLayoutIdLst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840468-CC94-8F9B-6D8A-CCF99E1E4CC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err="1"/>
              <a:t>Noverdi</a:t>
            </a:r>
            <a:r>
              <a:rPr lang="en-US" dirty="0"/>
              <a:t> Putra</a:t>
            </a:r>
            <a:endParaRPr lang="en-ID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331EB9F-02D9-19CB-9C58-5665F68BCF47}"/>
              </a:ext>
            </a:extLst>
          </p:cNvPr>
          <p:cNvSpPr txBox="1">
            <a:spLocks/>
          </p:cNvSpPr>
          <p:nvPr/>
        </p:nvSpPr>
        <p:spPr>
          <a:xfrm>
            <a:off x="4769893" y="2084153"/>
            <a:ext cx="740960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126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999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600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Blueprint pt chike Since 1964</a:t>
            </a:r>
            <a:endParaRPr lang="en-ID" sz="3600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215973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5400" dirty="0" err="1"/>
              <a:t>Identifikasi</a:t>
            </a:r>
            <a:r>
              <a:rPr lang="en-US" sz="5400" dirty="0"/>
              <a:t> </a:t>
            </a:r>
            <a:r>
              <a:rPr lang="en-US" sz="5400" dirty="0" err="1"/>
              <a:t>Masalah</a:t>
            </a:r>
            <a:r>
              <a:rPr lang="en-US" sz="5400" dirty="0"/>
              <a:t>, Action Plan </a:t>
            </a:r>
            <a:r>
              <a:rPr lang="en-US" sz="3800" dirty="0"/>
              <a:t>&amp;</a:t>
            </a:r>
            <a:r>
              <a:rPr lang="en-US" sz="5400" dirty="0"/>
              <a:t> </a:t>
            </a:r>
            <a:r>
              <a:rPr lang="en-US" sz="5400" dirty="0" err="1"/>
              <a:t>Hambatan</a:t>
            </a:r>
            <a:endParaRPr lang="en-US" sz="5400" dirty="0"/>
          </a:p>
        </p:txBody>
      </p:sp>
      <p:sp>
        <p:nvSpPr>
          <p:cNvPr id="3" name="Rounded Rectangle 3">
            <a:extLst>
              <a:ext uri="{FF2B5EF4-FFF2-40B4-BE49-F238E27FC236}">
                <a16:creationId xmlns:a16="http://schemas.microsoft.com/office/drawing/2014/main" id="{515B8FC6-3B48-4948-9074-6C9782644DBC}"/>
              </a:ext>
            </a:extLst>
          </p:cNvPr>
          <p:cNvSpPr/>
          <p:nvPr/>
        </p:nvSpPr>
        <p:spPr>
          <a:xfrm rot="18900000" flipH="1">
            <a:off x="1318965" y="1987004"/>
            <a:ext cx="107972" cy="935756"/>
          </a:xfrm>
          <a:custGeom>
            <a:avLst/>
            <a:gdLst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240258 w 727470"/>
              <a:gd name="connsiteY12" fmla="*/ 120152 h 5112569"/>
              <a:gd name="connsiteX13" fmla="*/ 360387 w 727470"/>
              <a:gd name="connsiteY13" fmla="*/ 23 h 5112569"/>
              <a:gd name="connsiteX14" fmla="*/ 480516 w 727470"/>
              <a:gd name="connsiteY14" fmla="*/ 120152 h 5112569"/>
              <a:gd name="connsiteX15" fmla="*/ 480516 w 727470"/>
              <a:gd name="connsiteY15" fmla="*/ 120174 h 5112569"/>
              <a:gd name="connsiteX16" fmla="*/ 600645 w 727470"/>
              <a:gd name="connsiteY16" fmla="*/ 45 h 5112569"/>
              <a:gd name="connsiteX17" fmla="*/ 720775 w 727470"/>
              <a:gd name="connsiteY17" fmla="*/ 120175 h 5112569"/>
              <a:gd name="connsiteX18" fmla="*/ 720775 w 727470"/>
              <a:gd name="connsiteY18" fmla="*/ 768849 h 5112569"/>
              <a:gd name="connsiteX19" fmla="*/ 720775 w 727470"/>
              <a:gd name="connsiteY19" fmla="*/ 1224135 h 5112569"/>
              <a:gd name="connsiteX20" fmla="*/ 720775 w 727470"/>
              <a:gd name="connsiteY20" fmla="*/ 2520279 h 5112569"/>
              <a:gd name="connsiteX21" fmla="*/ 720776 w 727470"/>
              <a:gd name="connsiteY21" fmla="*/ 2520279 h 5112569"/>
              <a:gd name="connsiteX22" fmla="*/ 720776 w 727470"/>
              <a:gd name="connsiteY22" fmla="*/ 3816423 h 5112569"/>
              <a:gd name="connsiteX23" fmla="*/ 727470 w 727470"/>
              <a:gd name="connsiteY23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240258 w 727470"/>
              <a:gd name="connsiteY12" fmla="*/ 120152 h 5112569"/>
              <a:gd name="connsiteX13" fmla="*/ 360387 w 727470"/>
              <a:gd name="connsiteY13" fmla="*/ 23 h 5112569"/>
              <a:gd name="connsiteX14" fmla="*/ 480516 w 727470"/>
              <a:gd name="connsiteY14" fmla="*/ 120152 h 5112569"/>
              <a:gd name="connsiteX15" fmla="*/ 480516 w 727470"/>
              <a:gd name="connsiteY15" fmla="*/ 120174 h 5112569"/>
              <a:gd name="connsiteX16" fmla="*/ 600645 w 727470"/>
              <a:gd name="connsiteY16" fmla="*/ 45 h 5112569"/>
              <a:gd name="connsiteX17" fmla="*/ 720775 w 727470"/>
              <a:gd name="connsiteY17" fmla="*/ 120175 h 5112569"/>
              <a:gd name="connsiteX18" fmla="*/ 720775 w 727470"/>
              <a:gd name="connsiteY18" fmla="*/ 768849 h 5112569"/>
              <a:gd name="connsiteX19" fmla="*/ 720775 w 727470"/>
              <a:gd name="connsiteY19" fmla="*/ 1224135 h 5112569"/>
              <a:gd name="connsiteX20" fmla="*/ 720775 w 727470"/>
              <a:gd name="connsiteY20" fmla="*/ 2520279 h 5112569"/>
              <a:gd name="connsiteX21" fmla="*/ 720776 w 727470"/>
              <a:gd name="connsiteY21" fmla="*/ 2520279 h 5112569"/>
              <a:gd name="connsiteX22" fmla="*/ 720776 w 727470"/>
              <a:gd name="connsiteY22" fmla="*/ 3816423 h 5112569"/>
              <a:gd name="connsiteX23" fmla="*/ 727470 w 727470"/>
              <a:gd name="connsiteY23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240258 w 727470"/>
              <a:gd name="connsiteY12" fmla="*/ 120152 h 5112569"/>
              <a:gd name="connsiteX13" fmla="*/ 360387 w 727470"/>
              <a:gd name="connsiteY13" fmla="*/ 23 h 5112569"/>
              <a:gd name="connsiteX14" fmla="*/ 480516 w 727470"/>
              <a:gd name="connsiteY14" fmla="*/ 120152 h 5112569"/>
              <a:gd name="connsiteX15" fmla="*/ 480516 w 727470"/>
              <a:gd name="connsiteY15" fmla="*/ 120174 h 5112569"/>
              <a:gd name="connsiteX16" fmla="*/ 600645 w 727470"/>
              <a:gd name="connsiteY16" fmla="*/ 45 h 5112569"/>
              <a:gd name="connsiteX17" fmla="*/ 720775 w 727470"/>
              <a:gd name="connsiteY17" fmla="*/ 120175 h 5112569"/>
              <a:gd name="connsiteX18" fmla="*/ 720775 w 727470"/>
              <a:gd name="connsiteY18" fmla="*/ 768849 h 5112569"/>
              <a:gd name="connsiteX19" fmla="*/ 720775 w 727470"/>
              <a:gd name="connsiteY19" fmla="*/ 1224135 h 5112569"/>
              <a:gd name="connsiteX20" fmla="*/ 720775 w 727470"/>
              <a:gd name="connsiteY20" fmla="*/ 2520279 h 5112569"/>
              <a:gd name="connsiteX21" fmla="*/ 720776 w 727470"/>
              <a:gd name="connsiteY21" fmla="*/ 2520279 h 5112569"/>
              <a:gd name="connsiteX22" fmla="*/ 720776 w 727470"/>
              <a:gd name="connsiteY22" fmla="*/ 3816423 h 5112569"/>
              <a:gd name="connsiteX23" fmla="*/ 727470 w 727470"/>
              <a:gd name="connsiteY23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240258 w 727470"/>
              <a:gd name="connsiteY12" fmla="*/ 120152 h 5112569"/>
              <a:gd name="connsiteX13" fmla="*/ 360387 w 727470"/>
              <a:gd name="connsiteY13" fmla="*/ 23 h 5112569"/>
              <a:gd name="connsiteX14" fmla="*/ 480516 w 727470"/>
              <a:gd name="connsiteY14" fmla="*/ 120152 h 5112569"/>
              <a:gd name="connsiteX15" fmla="*/ 480516 w 727470"/>
              <a:gd name="connsiteY15" fmla="*/ 120174 h 5112569"/>
              <a:gd name="connsiteX16" fmla="*/ 600645 w 727470"/>
              <a:gd name="connsiteY16" fmla="*/ 45 h 5112569"/>
              <a:gd name="connsiteX17" fmla="*/ 720775 w 727470"/>
              <a:gd name="connsiteY17" fmla="*/ 120175 h 5112569"/>
              <a:gd name="connsiteX18" fmla="*/ 720775 w 727470"/>
              <a:gd name="connsiteY18" fmla="*/ 768849 h 5112569"/>
              <a:gd name="connsiteX19" fmla="*/ 720775 w 727470"/>
              <a:gd name="connsiteY19" fmla="*/ 1224135 h 5112569"/>
              <a:gd name="connsiteX20" fmla="*/ 720775 w 727470"/>
              <a:gd name="connsiteY20" fmla="*/ 2520279 h 5112569"/>
              <a:gd name="connsiteX21" fmla="*/ 720776 w 727470"/>
              <a:gd name="connsiteY21" fmla="*/ 2520279 h 5112569"/>
              <a:gd name="connsiteX22" fmla="*/ 720776 w 727470"/>
              <a:gd name="connsiteY22" fmla="*/ 3816423 h 5112569"/>
              <a:gd name="connsiteX23" fmla="*/ 727470 w 727470"/>
              <a:gd name="connsiteY23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240258 w 727470"/>
              <a:gd name="connsiteY12" fmla="*/ 120152 h 5112569"/>
              <a:gd name="connsiteX13" fmla="*/ 360387 w 727470"/>
              <a:gd name="connsiteY13" fmla="*/ 23 h 5112569"/>
              <a:gd name="connsiteX14" fmla="*/ 480516 w 727470"/>
              <a:gd name="connsiteY14" fmla="*/ 120152 h 5112569"/>
              <a:gd name="connsiteX15" fmla="*/ 480516 w 727470"/>
              <a:gd name="connsiteY15" fmla="*/ 120174 h 5112569"/>
              <a:gd name="connsiteX16" fmla="*/ 600645 w 727470"/>
              <a:gd name="connsiteY16" fmla="*/ 45 h 5112569"/>
              <a:gd name="connsiteX17" fmla="*/ 720775 w 727470"/>
              <a:gd name="connsiteY17" fmla="*/ 120175 h 5112569"/>
              <a:gd name="connsiteX18" fmla="*/ 720775 w 727470"/>
              <a:gd name="connsiteY18" fmla="*/ 768849 h 5112569"/>
              <a:gd name="connsiteX19" fmla="*/ 720775 w 727470"/>
              <a:gd name="connsiteY19" fmla="*/ 1224135 h 5112569"/>
              <a:gd name="connsiteX20" fmla="*/ 720775 w 727470"/>
              <a:gd name="connsiteY20" fmla="*/ 2520279 h 5112569"/>
              <a:gd name="connsiteX21" fmla="*/ 720776 w 727470"/>
              <a:gd name="connsiteY21" fmla="*/ 2520279 h 5112569"/>
              <a:gd name="connsiteX22" fmla="*/ 720776 w 727470"/>
              <a:gd name="connsiteY22" fmla="*/ 3816423 h 5112569"/>
              <a:gd name="connsiteX23" fmla="*/ 727470 w 727470"/>
              <a:gd name="connsiteY23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240258 w 727470"/>
              <a:gd name="connsiteY12" fmla="*/ 120152 h 5112569"/>
              <a:gd name="connsiteX13" fmla="*/ 360387 w 727470"/>
              <a:gd name="connsiteY13" fmla="*/ 23 h 5112569"/>
              <a:gd name="connsiteX14" fmla="*/ 480516 w 727470"/>
              <a:gd name="connsiteY14" fmla="*/ 120152 h 5112569"/>
              <a:gd name="connsiteX15" fmla="*/ 600645 w 727470"/>
              <a:gd name="connsiteY15" fmla="*/ 45 h 5112569"/>
              <a:gd name="connsiteX16" fmla="*/ 720775 w 727470"/>
              <a:gd name="connsiteY16" fmla="*/ 120175 h 5112569"/>
              <a:gd name="connsiteX17" fmla="*/ 720775 w 727470"/>
              <a:gd name="connsiteY17" fmla="*/ 768849 h 5112569"/>
              <a:gd name="connsiteX18" fmla="*/ 720775 w 727470"/>
              <a:gd name="connsiteY18" fmla="*/ 1224135 h 5112569"/>
              <a:gd name="connsiteX19" fmla="*/ 720775 w 727470"/>
              <a:gd name="connsiteY19" fmla="*/ 2520279 h 5112569"/>
              <a:gd name="connsiteX20" fmla="*/ 720776 w 727470"/>
              <a:gd name="connsiteY20" fmla="*/ 2520279 h 5112569"/>
              <a:gd name="connsiteX21" fmla="*/ 720776 w 727470"/>
              <a:gd name="connsiteY21" fmla="*/ 3816423 h 5112569"/>
              <a:gd name="connsiteX22" fmla="*/ 727470 w 727470"/>
              <a:gd name="connsiteY22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240258 w 727470"/>
              <a:gd name="connsiteY12" fmla="*/ 120152 h 5112569"/>
              <a:gd name="connsiteX13" fmla="*/ 360387 w 727470"/>
              <a:gd name="connsiteY13" fmla="*/ 24 h 5112569"/>
              <a:gd name="connsiteX14" fmla="*/ 480516 w 727470"/>
              <a:gd name="connsiteY14" fmla="*/ 120152 h 5112569"/>
              <a:gd name="connsiteX15" fmla="*/ 600645 w 727470"/>
              <a:gd name="connsiteY15" fmla="*/ 45 h 5112569"/>
              <a:gd name="connsiteX16" fmla="*/ 720775 w 727470"/>
              <a:gd name="connsiteY16" fmla="*/ 120175 h 5112569"/>
              <a:gd name="connsiteX17" fmla="*/ 720775 w 727470"/>
              <a:gd name="connsiteY17" fmla="*/ 768849 h 5112569"/>
              <a:gd name="connsiteX18" fmla="*/ 720775 w 727470"/>
              <a:gd name="connsiteY18" fmla="*/ 1224135 h 5112569"/>
              <a:gd name="connsiteX19" fmla="*/ 720775 w 727470"/>
              <a:gd name="connsiteY19" fmla="*/ 2520279 h 5112569"/>
              <a:gd name="connsiteX20" fmla="*/ 720776 w 727470"/>
              <a:gd name="connsiteY20" fmla="*/ 2520279 h 5112569"/>
              <a:gd name="connsiteX21" fmla="*/ 720776 w 727470"/>
              <a:gd name="connsiteY21" fmla="*/ 3816423 h 5112569"/>
              <a:gd name="connsiteX22" fmla="*/ 727470 w 727470"/>
              <a:gd name="connsiteY22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240258 w 727470"/>
              <a:gd name="connsiteY12" fmla="*/ 120152 h 5112569"/>
              <a:gd name="connsiteX13" fmla="*/ 480516 w 727470"/>
              <a:gd name="connsiteY13" fmla="*/ 120152 h 5112569"/>
              <a:gd name="connsiteX14" fmla="*/ 600645 w 727470"/>
              <a:gd name="connsiteY14" fmla="*/ 45 h 5112569"/>
              <a:gd name="connsiteX15" fmla="*/ 720775 w 727470"/>
              <a:gd name="connsiteY15" fmla="*/ 120175 h 5112569"/>
              <a:gd name="connsiteX16" fmla="*/ 720775 w 727470"/>
              <a:gd name="connsiteY16" fmla="*/ 768849 h 5112569"/>
              <a:gd name="connsiteX17" fmla="*/ 720775 w 727470"/>
              <a:gd name="connsiteY17" fmla="*/ 1224135 h 5112569"/>
              <a:gd name="connsiteX18" fmla="*/ 720775 w 727470"/>
              <a:gd name="connsiteY18" fmla="*/ 2520279 h 5112569"/>
              <a:gd name="connsiteX19" fmla="*/ 720776 w 727470"/>
              <a:gd name="connsiteY19" fmla="*/ 2520279 h 5112569"/>
              <a:gd name="connsiteX20" fmla="*/ 720776 w 727470"/>
              <a:gd name="connsiteY20" fmla="*/ 3816423 h 5112569"/>
              <a:gd name="connsiteX21" fmla="*/ 727470 w 727470"/>
              <a:gd name="connsiteY21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240259 w 727470"/>
              <a:gd name="connsiteY12" fmla="*/ 120151 h 5112569"/>
              <a:gd name="connsiteX13" fmla="*/ 480516 w 727470"/>
              <a:gd name="connsiteY13" fmla="*/ 120152 h 5112569"/>
              <a:gd name="connsiteX14" fmla="*/ 600645 w 727470"/>
              <a:gd name="connsiteY14" fmla="*/ 45 h 5112569"/>
              <a:gd name="connsiteX15" fmla="*/ 720775 w 727470"/>
              <a:gd name="connsiteY15" fmla="*/ 120175 h 5112569"/>
              <a:gd name="connsiteX16" fmla="*/ 720775 w 727470"/>
              <a:gd name="connsiteY16" fmla="*/ 768849 h 5112569"/>
              <a:gd name="connsiteX17" fmla="*/ 720775 w 727470"/>
              <a:gd name="connsiteY17" fmla="*/ 1224135 h 5112569"/>
              <a:gd name="connsiteX18" fmla="*/ 720775 w 727470"/>
              <a:gd name="connsiteY18" fmla="*/ 2520279 h 5112569"/>
              <a:gd name="connsiteX19" fmla="*/ 720776 w 727470"/>
              <a:gd name="connsiteY19" fmla="*/ 2520279 h 5112569"/>
              <a:gd name="connsiteX20" fmla="*/ 720776 w 727470"/>
              <a:gd name="connsiteY20" fmla="*/ 3816423 h 5112569"/>
              <a:gd name="connsiteX21" fmla="*/ 727470 w 727470"/>
              <a:gd name="connsiteY21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480516 w 727470"/>
              <a:gd name="connsiteY12" fmla="*/ 120152 h 5112569"/>
              <a:gd name="connsiteX13" fmla="*/ 600645 w 727470"/>
              <a:gd name="connsiteY13" fmla="*/ 45 h 5112569"/>
              <a:gd name="connsiteX14" fmla="*/ 720775 w 727470"/>
              <a:gd name="connsiteY14" fmla="*/ 120175 h 5112569"/>
              <a:gd name="connsiteX15" fmla="*/ 720775 w 727470"/>
              <a:gd name="connsiteY15" fmla="*/ 768849 h 5112569"/>
              <a:gd name="connsiteX16" fmla="*/ 720775 w 727470"/>
              <a:gd name="connsiteY16" fmla="*/ 1224135 h 5112569"/>
              <a:gd name="connsiteX17" fmla="*/ 720775 w 727470"/>
              <a:gd name="connsiteY17" fmla="*/ 2520279 h 5112569"/>
              <a:gd name="connsiteX18" fmla="*/ 720776 w 727470"/>
              <a:gd name="connsiteY18" fmla="*/ 2520279 h 5112569"/>
              <a:gd name="connsiteX19" fmla="*/ 720776 w 727470"/>
              <a:gd name="connsiteY19" fmla="*/ 3816423 h 5112569"/>
              <a:gd name="connsiteX20" fmla="*/ 727470 w 727470"/>
              <a:gd name="connsiteY20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600645 w 727470"/>
              <a:gd name="connsiteY12" fmla="*/ 45 h 5112569"/>
              <a:gd name="connsiteX13" fmla="*/ 720775 w 727470"/>
              <a:gd name="connsiteY13" fmla="*/ 120175 h 5112569"/>
              <a:gd name="connsiteX14" fmla="*/ 720775 w 727470"/>
              <a:gd name="connsiteY14" fmla="*/ 768849 h 5112569"/>
              <a:gd name="connsiteX15" fmla="*/ 720775 w 727470"/>
              <a:gd name="connsiteY15" fmla="*/ 1224135 h 5112569"/>
              <a:gd name="connsiteX16" fmla="*/ 720775 w 727470"/>
              <a:gd name="connsiteY16" fmla="*/ 2520279 h 5112569"/>
              <a:gd name="connsiteX17" fmla="*/ 720776 w 727470"/>
              <a:gd name="connsiteY17" fmla="*/ 2520279 h 5112569"/>
              <a:gd name="connsiteX18" fmla="*/ 720776 w 727470"/>
              <a:gd name="connsiteY18" fmla="*/ 3816423 h 5112569"/>
              <a:gd name="connsiteX19" fmla="*/ 727470 w 727470"/>
              <a:gd name="connsiteY19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720775 w 727470"/>
              <a:gd name="connsiteY12" fmla="*/ 120175 h 5112569"/>
              <a:gd name="connsiteX13" fmla="*/ 720775 w 727470"/>
              <a:gd name="connsiteY13" fmla="*/ 768849 h 5112569"/>
              <a:gd name="connsiteX14" fmla="*/ 720775 w 727470"/>
              <a:gd name="connsiteY14" fmla="*/ 1224135 h 5112569"/>
              <a:gd name="connsiteX15" fmla="*/ 720775 w 727470"/>
              <a:gd name="connsiteY15" fmla="*/ 2520279 h 5112569"/>
              <a:gd name="connsiteX16" fmla="*/ 720776 w 727470"/>
              <a:gd name="connsiteY16" fmla="*/ 2520279 h 5112569"/>
              <a:gd name="connsiteX17" fmla="*/ 720776 w 727470"/>
              <a:gd name="connsiteY17" fmla="*/ 3816423 h 5112569"/>
              <a:gd name="connsiteX18" fmla="*/ 727470 w 727470"/>
              <a:gd name="connsiteY18" fmla="*/ 3816423 h 5112569"/>
              <a:gd name="connsiteX0" fmla="*/ 727470 w 727470"/>
              <a:gd name="connsiteY0" fmla="*/ 3816518 h 5112664"/>
              <a:gd name="connsiteX1" fmla="*/ 727470 w 727470"/>
              <a:gd name="connsiteY1" fmla="*/ 5112664 h 5112664"/>
              <a:gd name="connsiteX2" fmla="*/ 6695 w 727470"/>
              <a:gd name="connsiteY2" fmla="*/ 5112664 h 5112664"/>
              <a:gd name="connsiteX3" fmla="*/ 6695 w 727470"/>
              <a:gd name="connsiteY3" fmla="*/ 3816520 h 5112664"/>
              <a:gd name="connsiteX4" fmla="*/ 1 w 727470"/>
              <a:gd name="connsiteY4" fmla="*/ 3816520 h 5112664"/>
              <a:gd name="connsiteX5" fmla="*/ 1 w 727470"/>
              <a:gd name="connsiteY5" fmla="*/ 2520376 h 5112664"/>
              <a:gd name="connsiteX6" fmla="*/ 0 w 727470"/>
              <a:gd name="connsiteY6" fmla="*/ 2520376 h 5112664"/>
              <a:gd name="connsiteX7" fmla="*/ 0 w 727470"/>
              <a:gd name="connsiteY7" fmla="*/ 1224230 h 5112664"/>
              <a:gd name="connsiteX8" fmla="*/ 0 w 727470"/>
              <a:gd name="connsiteY8" fmla="*/ 768945 h 5112664"/>
              <a:gd name="connsiteX9" fmla="*/ 0 w 727470"/>
              <a:gd name="connsiteY9" fmla="*/ 120224 h 5112664"/>
              <a:gd name="connsiteX10" fmla="*/ 120129 w 727470"/>
              <a:gd name="connsiteY10" fmla="*/ 95 h 5112664"/>
              <a:gd name="connsiteX11" fmla="*/ 720775 w 727470"/>
              <a:gd name="connsiteY11" fmla="*/ 120270 h 5112664"/>
              <a:gd name="connsiteX12" fmla="*/ 720775 w 727470"/>
              <a:gd name="connsiteY12" fmla="*/ 768944 h 5112664"/>
              <a:gd name="connsiteX13" fmla="*/ 720775 w 727470"/>
              <a:gd name="connsiteY13" fmla="*/ 1224230 h 5112664"/>
              <a:gd name="connsiteX14" fmla="*/ 720775 w 727470"/>
              <a:gd name="connsiteY14" fmla="*/ 2520374 h 5112664"/>
              <a:gd name="connsiteX15" fmla="*/ 720776 w 727470"/>
              <a:gd name="connsiteY15" fmla="*/ 2520374 h 5112664"/>
              <a:gd name="connsiteX16" fmla="*/ 720776 w 727470"/>
              <a:gd name="connsiteY16" fmla="*/ 3816518 h 5112664"/>
              <a:gd name="connsiteX17" fmla="*/ 727470 w 727470"/>
              <a:gd name="connsiteY17" fmla="*/ 3816518 h 5112664"/>
              <a:gd name="connsiteX0" fmla="*/ 727470 w 727470"/>
              <a:gd name="connsiteY0" fmla="*/ 3696293 h 4992439"/>
              <a:gd name="connsiteX1" fmla="*/ 727470 w 727470"/>
              <a:gd name="connsiteY1" fmla="*/ 4992439 h 4992439"/>
              <a:gd name="connsiteX2" fmla="*/ 6695 w 727470"/>
              <a:gd name="connsiteY2" fmla="*/ 4992439 h 4992439"/>
              <a:gd name="connsiteX3" fmla="*/ 6695 w 727470"/>
              <a:gd name="connsiteY3" fmla="*/ 3696295 h 4992439"/>
              <a:gd name="connsiteX4" fmla="*/ 1 w 727470"/>
              <a:gd name="connsiteY4" fmla="*/ 3696295 h 4992439"/>
              <a:gd name="connsiteX5" fmla="*/ 1 w 727470"/>
              <a:gd name="connsiteY5" fmla="*/ 2400151 h 4992439"/>
              <a:gd name="connsiteX6" fmla="*/ 0 w 727470"/>
              <a:gd name="connsiteY6" fmla="*/ 2400151 h 4992439"/>
              <a:gd name="connsiteX7" fmla="*/ 0 w 727470"/>
              <a:gd name="connsiteY7" fmla="*/ 1104005 h 4992439"/>
              <a:gd name="connsiteX8" fmla="*/ 0 w 727470"/>
              <a:gd name="connsiteY8" fmla="*/ 648720 h 4992439"/>
              <a:gd name="connsiteX9" fmla="*/ 0 w 727470"/>
              <a:gd name="connsiteY9" fmla="*/ -1 h 4992439"/>
              <a:gd name="connsiteX10" fmla="*/ 720775 w 727470"/>
              <a:gd name="connsiteY10" fmla="*/ 45 h 4992439"/>
              <a:gd name="connsiteX11" fmla="*/ 720775 w 727470"/>
              <a:gd name="connsiteY11" fmla="*/ 648719 h 4992439"/>
              <a:gd name="connsiteX12" fmla="*/ 720775 w 727470"/>
              <a:gd name="connsiteY12" fmla="*/ 1104005 h 4992439"/>
              <a:gd name="connsiteX13" fmla="*/ 720775 w 727470"/>
              <a:gd name="connsiteY13" fmla="*/ 2400149 h 4992439"/>
              <a:gd name="connsiteX14" fmla="*/ 720776 w 727470"/>
              <a:gd name="connsiteY14" fmla="*/ 2400149 h 4992439"/>
              <a:gd name="connsiteX15" fmla="*/ 720776 w 727470"/>
              <a:gd name="connsiteY15" fmla="*/ 3696293 h 4992439"/>
              <a:gd name="connsiteX16" fmla="*/ 727470 w 727470"/>
              <a:gd name="connsiteY16" fmla="*/ 3696293 h 4992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27470" h="4992439">
                <a:moveTo>
                  <a:pt x="727470" y="3696293"/>
                </a:moveTo>
                <a:lnTo>
                  <a:pt x="727470" y="4992439"/>
                </a:lnTo>
                <a:lnTo>
                  <a:pt x="6695" y="4992439"/>
                </a:lnTo>
                <a:lnTo>
                  <a:pt x="6695" y="3696295"/>
                </a:lnTo>
                <a:lnTo>
                  <a:pt x="1" y="3696295"/>
                </a:lnTo>
                <a:lnTo>
                  <a:pt x="1" y="2400151"/>
                </a:lnTo>
                <a:lnTo>
                  <a:pt x="0" y="2400151"/>
                </a:lnTo>
                <a:lnTo>
                  <a:pt x="0" y="1104005"/>
                </a:lnTo>
                <a:lnTo>
                  <a:pt x="0" y="648720"/>
                </a:lnTo>
                <a:lnTo>
                  <a:pt x="0" y="-1"/>
                </a:lnTo>
                <a:lnTo>
                  <a:pt x="720775" y="45"/>
                </a:lnTo>
                <a:lnTo>
                  <a:pt x="720775" y="648719"/>
                </a:lnTo>
                <a:lnTo>
                  <a:pt x="720775" y="1104005"/>
                </a:lnTo>
                <a:lnTo>
                  <a:pt x="720775" y="2400149"/>
                </a:lnTo>
                <a:lnTo>
                  <a:pt x="720776" y="2400149"/>
                </a:lnTo>
                <a:lnTo>
                  <a:pt x="720776" y="3696293"/>
                </a:lnTo>
                <a:lnTo>
                  <a:pt x="727470" y="3696293"/>
                </a:lnTo>
                <a:close/>
              </a:path>
            </a:pathLst>
          </a:custGeom>
          <a:gradFill>
            <a:gsLst>
              <a:gs pos="48000">
                <a:schemeClr val="accent1"/>
              </a:gs>
              <a:gs pos="100000">
                <a:schemeClr val="bg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012D1D9-C4D3-416C-A4BF-1E0434D66EF8}"/>
              </a:ext>
            </a:extLst>
          </p:cNvPr>
          <p:cNvSpPr/>
          <p:nvPr/>
        </p:nvSpPr>
        <p:spPr>
          <a:xfrm rot="2700000">
            <a:off x="2490731" y="1954896"/>
            <a:ext cx="107972" cy="935756"/>
          </a:xfrm>
          <a:custGeom>
            <a:avLst/>
            <a:gdLst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240258 w 727470"/>
              <a:gd name="connsiteY12" fmla="*/ 120152 h 5112569"/>
              <a:gd name="connsiteX13" fmla="*/ 360387 w 727470"/>
              <a:gd name="connsiteY13" fmla="*/ 23 h 5112569"/>
              <a:gd name="connsiteX14" fmla="*/ 480516 w 727470"/>
              <a:gd name="connsiteY14" fmla="*/ 120152 h 5112569"/>
              <a:gd name="connsiteX15" fmla="*/ 480516 w 727470"/>
              <a:gd name="connsiteY15" fmla="*/ 120174 h 5112569"/>
              <a:gd name="connsiteX16" fmla="*/ 600645 w 727470"/>
              <a:gd name="connsiteY16" fmla="*/ 45 h 5112569"/>
              <a:gd name="connsiteX17" fmla="*/ 720775 w 727470"/>
              <a:gd name="connsiteY17" fmla="*/ 120175 h 5112569"/>
              <a:gd name="connsiteX18" fmla="*/ 720775 w 727470"/>
              <a:gd name="connsiteY18" fmla="*/ 768849 h 5112569"/>
              <a:gd name="connsiteX19" fmla="*/ 720775 w 727470"/>
              <a:gd name="connsiteY19" fmla="*/ 1224135 h 5112569"/>
              <a:gd name="connsiteX20" fmla="*/ 720775 w 727470"/>
              <a:gd name="connsiteY20" fmla="*/ 2520279 h 5112569"/>
              <a:gd name="connsiteX21" fmla="*/ 720776 w 727470"/>
              <a:gd name="connsiteY21" fmla="*/ 2520279 h 5112569"/>
              <a:gd name="connsiteX22" fmla="*/ 720776 w 727470"/>
              <a:gd name="connsiteY22" fmla="*/ 3816423 h 5112569"/>
              <a:gd name="connsiteX23" fmla="*/ 727470 w 727470"/>
              <a:gd name="connsiteY23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240258 w 727470"/>
              <a:gd name="connsiteY12" fmla="*/ 120152 h 5112569"/>
              <a:gd name="connsiteX13" fmla="*/ 360387 w 727470"/>
              <a:gd name="connsiteY13" fmla="*/ 23 h 5112569"/>
              <a:gd name="connsiteX14" fmla="*/ 480516 w 727470"/>
              <a:gd name="connsiteY14" fmla="*/ 120152 h 5112569"/>
              <a:gd name="connsiteX15" fmla="*/ 480516 w 727470"/>
              <a:gd name="connsiteY15" fmla="*/ 120174 h 5112569"/>
              <a:gd name="connsiteX16" fmla="*/ 600645 w 727470"/>
              <a:gd name="connsiteY16" fmla="*/ 45 h 5112569"/>
              <a:gd name="connsiteX17" fmla="*/ 720775 w 727470"/>
              <a:gd name="connsiteY17" fmla="*/ 120175 h 5112569"/>
              <a:gd name="connsiteX18" fmla="*/ 720775 w 727470"/>
              <a:gd name="connsiteY18" fmla="*/ 768849 h 5112569"/>
              <a:gd name="connsiteX19" fmla="*/ 720775 w 727470"/>
              <a:gd name="connsiteY19" fmla="*/ 1224135 h 5112569"/>
              <a:gd name="connsiteX20" fmla="*/ 720775 w 727470"/>
              <a:gd name="connsiteY20" fmla="*/ 2520279 h 5112569"/>
              <a:gd name="connsiteX21" fmla="*/ 720776 w 727470"/>
              <a:gd name="connsiteY21" fmla="*/ 2520279 h 5112569"/>
              <a:gd name="connsiteX22" fmla="*/ 720776 w 727470"/>
              <a:gd name="connsiteY22" fmla="*/ 3816423 h 5112569"/>
              <a:gd name="connsiteX23" fmla="*/ 727470 w 727470"/>
              <a:gd name="connsiteY23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240258 w 727470"/>
              <a:gd name="connsiteY12" fmla="*/ 120152 h 5112569"/>
              <a:gd name="connsiteX13" fmla="*/ 360387 w 727470"/>
              <a:gd name="connsiteY13" fmla="*/ 23 h 5112569"/>
              <a:gd name="connsiteX14" fmla="*/ 480516 w 727470"/>
              <a:gd name="connsiteY14" fmla="*/ 120152 h 5112569"/>
              <a:gd name="connsiteX15" fmla="*/ 480516 w 727470"/>
              <a:gd name="connsiteY15" fmla="*/ 120174 h 5112569"/>
              <a:gd name="connsiteX16" fmla="*/ 600645 w 727470"/>
              <a:gd name="connsiteY16" fmla="*/ 45 h 5112569"/>
              <a:gd name="connsiteX17" fmla="*/ 720775 w 727470"/>
              <a:gd name="connsiteY17" fmla="*/ 120175 h 5112569"/>
              <a:gd name="connsiteX18" fmla="*/ 720775 w 727470"/>
              <a:gd name="connsiteY18" fmla="*/ 768849 h 5112569"/>
              <a:gd name="connsiteX19" fmla="*/ 720775 w 727470"/>
              <a:gd name="connsiteY19" fmla="*/ 1224135 h 5112569"/>
              <a:gd name="connsiteX20" fmla="*/ 720775 w 727470"/>
              <a:gd name="connsiteY20" fmla="*/ 2520279 h 5112569"/>
              <a:gd name="connsiteX21" fmla="*/ 720776 w 727470"/>
              <a:gd name="connsiteY21" fmla="*/ 2520279 h 5112569"/>
              <a:gd name="connsiteX22" fmla="*/ 720776 w 727470"/>
              <a:gd name="connsiteY22" fmla="*/ 3816423 h 5112569"/>
              <a:gd name="connsiteX23" fmla="*/ 727470 w 727470"/>
              <a:gd name="connsiteY23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240258 w 727470"/>
              <a:gd name="connsiteY12" fmla="*/ 120152 h 5112569"/>
              <a:gd name="connsiteX13" fmla="*/ 360387 w 727470"/>
              <a:gd name="connsiteY13" fmla="*/ 23 h 5112569"/>
              <a:gd name="connsiteX14" fmla="*/ 480516 w 727470"/>
              <a:gd name="connsiteY14" fmla="*/ 120152 h 5112569"/>
              <a:gd name="connsiteX15" fmla="*/ 480516 w 727470"/>
              <a:gd name="connsiteY15" fmla="*/ 120174 h 5112569"/>
              <a:gd name="connsiteX16" fmla="*/ 600645 w 727470"/>
              <a:gd name="connsiteY16" fmla="*/ 45 h 5112569"/>
              <a:gd name="connsiteX17" fmla="*/ 720775 w 727470"/>
              <a:gd name="connsiteY17" fmla="*/ 120175 h 5112569"/>
              <a:gd name="connsiteX18" fmla="*/ 720775 w 727470"/>
              <a:gd name="connsiteY18" fmla="*/ 768849 h 5112569"/>
              <a:gd name="connsiteX19" fmla="*/ 720775 w 727470"/>
              <a:gd name="connsiteY19" fmla="*/ 1224135 h 5112569"/>
              <a:gd name="connsiteX20" fmla="*/ 720775 w 727470"/>
              <a:gd name="connsiteY20" fmla="*/ 2520279 h 5112569"/>
              <a:gd name="connsiteX21" fmla="*/ 720776 w 727470"/>
              <a:gd name="connsiteY21" fmla="*/ 2520279 h 5112569"/>
              <a:gd name="connsiteX22" fmla="*/ 720776 w 727470"/>
              <a:gd name="connsiteY22" fmla="*/ 3816423 h 5112569"/>
              <a:gd name="connsiteX23" fmla="*/ 727470 w 727470"/>
              <a:gd name="connsiteY23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240258 w 727470"/>
              <a:gd name="connsiteY12" fmla="*/ 120152 h 5112569"/>
              <a:gd name="connsiteX13" fmla="*/ 360387 w 727470"/>
              <a:gd name="connsiteY13" fmla="*/ 23 h 5112569"/>
              <a:gd name="connsiteX14" fmla="*/ 480516 w 727470"/>
              <a:gd name="connsiteY14" fmla="*/ 120152 h 5112569"/>
              <a:gd name="connsiteX15" fmla="*/ 480516 w 727470"/>
              <a:gd name="connsiteY15" fmla="*/ 120174 h 5112569"/>
              <a:gd name="connsiteX16" fmla="*/ 600645 w 727470"/>
              <a:gd name="connsiteY16" fmla="*/ 45 h 5112569"/>
              <a:gd name="connsiteX17" fmla="*/ 720775 w 727470"/>
              <a:gd name="connsiteY17" fmla="*/ 120175 h 5112569"/>
              <a:gd name="connsiteX18" fmla="*/ 720775 w 727470"/>
              <a:gd name="connsiteY18" fmla="*/ 768849 h 5112569"/>
              <a:gd name="connsiteX19" fmla="*/ 720775 w 727470"/>
              <a:gd name="connsiteY19" fmla="*/ 1224135 h 5112569"/>
              <a:gd name="connsiteX20" fmla="*/ 720775 w 727470"/>
              <a:gd name="connsiteY20" fmla="*/ 2520279 h 5112569"/>
              <a:gd name="connsiteX21" fmla="*/ 720776 w 727470"/>
              <a:gd name="connsiteY21" fmla="*/ 2520279 h 5112569"/>
              <a:gd name="connsiteX22" fmla="*/ 720776 w 727470"/>
              <a:gd name="connsiteY22" fmla="*/ 3816423 h 5112569"/>
              <a:gd name="connsiteX23" fmla="*/ 727470 w 727470"/>
              <a:gd name="connsiteY23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240258 w 727470"/>
              <a:gd name="connsiteY12" fmla="*/ 120152 h 5112569"/>
              <a:gd name="connsiteX13" fmla="*/ 360387 w 727470"/>
              <a:gd name="connsiteY13" fmla="*/ 23 h 5112569"/>
              <a:gd name="connsiteX14" fmla="*/ 480516 w 727470"/>
              <a:gd name="connsiteY14" fmla="*/ 120152 h 5112569"/>
              <a:gd name="connsiteX15" fmla="*/ 600645 w 727470"/>
              <a:gd name="connsiteY15" fmla="*/ 45 h 5112569"/>
              <a:gd name="connsiteX16" fmla="*/ 720775 w 727470"/>
              <a:gd name="connsiteY16" fmla="*/ 120175 h 5112569"/>
              <a:gd name="connsiteX17" fmla="*/ 720775 w 727470"/>
              <a:gd name="connsiteY17" fmla="*/ 768849 h 5112569"/>
              <a:gd name="connsiteX18" fmla="*/ 720775 w 727470"/>
              <a:gd name="connsiteY18" fmla="*/ 1224135 h 5112569"/>
              <a:gd name="connsiteX19" fmla="*/ 720775 w 727470"/>
              <a:gd name="connsiteY19" fmla="*/ 2520279 h 5112569"/>
              <a:gd name="connsiteX20" fmla="*/ 720776 w 727470"/>
              <a:gd name="connsiteY20" fmla="*/ 2520279 h 5112569"/>
              <a:gd name="connsiteX21" fmla="*/ 720776 w 727470"/>
              <a:gd name="connsiteY21" fmla="*/ 3816423 h 5112569"/>
              <a:gd name="connsiteX22" fmla="*/ 727470 w 727470"/>
              <a:gd name="connsiteY22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240258 w 727470"/>
              <a:gd name="connsiteY12" fmla="*/ 120152 h 5112569"/>
              <a:gd name="connsiteX13" fmla="*/ 360387 w 727470"/>
              <a:gd name="connsiteY13" fmla="*/ 24 h 5112569"/>
              <a:gd name="connsiteX14" fmla="*/ 480516 w 727470"/>
              <a:gd name="connsiteY14" fmla="*/ 120152 h 5112569"/>
              <a:gd name="connsiteX15" fmla="*/ 600645 w 727470"/>
              <a:gd name="connsiteY15" fmla="*/ 45 h 5112569"/>
              <a:gd name="connsiteX16" fmla="*/ 720775 w 727470"/>
              <a:gd name="connsiteY16" fmla="*/ 120175 h 5112569"/>
              <a:gd name="connsiteX17" fmla="*/ 720775 w 727470"/>
              <a:gd name="connsiteY17" fmla="*/ 768849 h 5112569"/>
              <a:gd name="connsiteX18" fmla="*/ 720775 w 727470"/>
              <a:gd name="connsiteY18" fmla="*/ 1224135 h 5112569"/>
              <a:gd name="connsiteX19" fmla="*/ 720775 w 727470"/>
              <a:gd name="connsiteY19" fmla="*/ 2520279 h 5112569"/>
              <a:gd name="connsiteX20" fmla="*/ 720776 w 727470"/>
              <a:gd name="connsiteY20" fmla="*/ 2520279 h 5112569"/>
              <a:gd name="connsiteX21" fmla="*/ 720776 w 727470"/>
              <a:gd name="connsiteY21" fmla="*/ 3816423 h 5112569"/>
              <a:gd name="connsiteX22" fmla="*/ 727470 w 727470"/>
              <a:gd name="connsiteY22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240258 w 727470"/>
              <a:gd name="connsiteY12" fmla="*/ 120152 h 5112569"/>
              <a:gd name="connsiteX13" fmla="*/ 480516 w 727470"/>
              <a:gd name="connsiteY13" fmla="*/ 120152 h 5112569"/>
              <a:gd name="connsiteX14" fmla="*/ 600645 w 727470"/>
              <a:gd name="connsiteY14" fmla="*/ 45 h 5112569"/>
              <a:gd name="connsiteX15" fmla="*/ 720775 w 727470"/>
              <a:gd name="connsiteY15" fmla="*/ 120175 h 5112569"/>
              <a:gd name="connsiteX16" fmla="*/ 720775 w 727470"/>
              <a:gd name="connsiteY16" fmla="*/ 768849 h 5112569"/>
              <a:gd name="connsiteX17" fmla="*/ 720775 w 727470"/>
              <a:gd name="connsiteY17" fmla="*/ 1224135 h 5112569"/>
              <a:gd name="connsiteX18" fmla="*/ 720775 w 727470"/>
              <a:gd name="connsiteY18" fmla="*/ 2520279 h 5112569"/>
              <a:gd name="connsiteX19" fmla="*/ 720776 w 727470"/>
              <a:gd name="connsiteY19" fmla="*/ 2520279 h 5112569"/>
              <a:gd name="connsiteX20" fmla="*/ 720776 w 727470"/>
              <a:gd name="connsiteY20" fmla="*/ 3816423 h 5112569"/>
              <a:gd name="connsiteX21" fmla="*/ 727470 w 727470"/>
              <a:gd name="connsiteY21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240259 w 727470"/>
              <a:gd name="connsiteY12" fmla="*/ 120151 h 5112569"/>
              <a:gd name="connsiteX13" fmla="*/ 480516 w 727470"/>
              <a:gd name="connsiteY13" fmla="*/ 120152 h 5112569"/>
              <a:gd name="connsiteX14" fmla="*/ 600645 w 727470"/>
              <a:gd name="connsiteY14" fmla="*/ 45 h 5112569"/>
              <a:gd name="connsiteX15" fmla="*/ 720775 w 727470"/>
              <a:gd name="connsiteY15" fmla="*/ 120175 h 5112569"/>
              <a:gd name="connsiteX16" fmla="*/ 720775 w 727470"/>
              <a:gd name="connsiteY16" fmla="*/ 768849 h 5112569"/>
              <a:gd name="connsiteX17" fmla="*/ 720775 w 727470"/>
              <a:gd name="connsiteY17" fmla="*/ 1224135 h 5112569"/>
              <a:gd name="connsiteX18" fmla="*/ 720775 w 727470"/>
              <a:gd name="connsiteY18" fmla="*/ 2520279 h 5112569"/>
              <a:gd name="connsiteX19" fmla="*/ 720776 w 727470"/>
              <a:gd name="connsiteY19" fmla="*/ 2520279 h 5112569"/>
              <a:gd name="connsiteX20" fmla="*/ 720776 w 727470"/>
              <a:gd name="connsiteY20" fmla="*/ 3816423 h 5112569"/>
              <a:gd name="connsiteX21" fmla="*/ 727470 w 727470"/>
              <a:gd name="connsiteY21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480516 w 727470"/>
              <a:gd name="connsiteY12" fmla="*/ 120152 h 5112569"/>
              <a:gd name="connsiteX13" fmla="*/ 600645 w 727470"/>
              <a:gd name="connsiteY13" fmla="*/ 45 h 5112569"/>
              <a:gd name="connsiteX14" fmla="*/ 720775 w 727470"/>
              <a:gd name="connsiteY14" fmla="*/ 120175 h 5112569"/>
              <a:gd name="connsiteX15" fmla="*/ 720775 w 727470"/>
              <a:gd name="connsiteY15" fmla="*/ 768849 h 5112569"/>
              <a:gd name="connsiteX16" fmla="*/ 720775 w 727470"/>
              <a:gd name="connsiteY16" fmla="*/ 1224135 h 5112569"/>
              <a:gd name="connsiteX17" fmla="*/ 720775 w 727470"/>
              <a:gd name="connsiteY17" fmla="*/ 2520279 h 5112569"/>
              <a:gd name="connsiteX18" fmla="*/ 720776 w 727470"/>
              <a:gd name="connsiteY18" fmla="*/ 2520279 h 5112569"/>
              <a:gd name="connsiteX19" fmla="*/ 720776 w 727470"/>
              <a:gd name="connsiteY19" fmla="*/ 3816423 h 5112569"/>
              <a:gd name="connsiteX20" fmla="*/ 727470 w 727470"/>
              <a:gd name="connsiteY20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600645 w 727470"/>
              <a:gd name="connsiteY12" fmla="*/ 45 h 5112569"/>
              <a:gd name="connsiteX13" fmla="*/ 720775 w 727470"/>
              <a:gd name="connsiteY13" fmla="*/ 120175 h 5112569"/>
              <a:gd name="connsiteX14" fmla="*/ 720775 w 727470"/>
              <a:gd name="connsiteY14" fmla="*/ 768849 h 5112569"/>
              <a:gd name="connsiteX15" fmla="*/ 720775 w 727470"/>
              <a:gd name="connsiteY15" fmla="*/ 1224135 h 5112569"/>
              <a:gd name="connsiteX16" fmla="*/ 720775 w 727470"/>
              <a:gd name="connsiteY16" fmla="*/ 2520279 h 5112569"/>
              <a:gd name="connsiteX17" fmla="*/ 720776 w 727470"/>
              <a:gd name="connsiteY17" fmla="*/ 2520279 h 5112569"/>
              <a:gd name="connsiteX18" fmla="*/ 720776 w 727470"/>
              <a:gd name="connsiteY18" fmla="*/ 3816423 h 5112569"/>
              <a:gd name="connsiteX19" fmla="*/ 727470 w 727470"/>
              <a:gd name="connsiteY19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720775 w 727470"/>
              <a:gd name="connsiteY12" fmla="*/ 120175 h 5112569"/>
              <a:gd name="connsiteX13" fmla="*/ 720775 w 727470"/>
              <a:gd name="connsiteY13" fmla="*/ 768849 h 5112569"/>
              <a:gd name="connsiteX14" fmla="*/ 720775 w 727470"/>
              <a:gd name="connsiteY14" fmla="*/ 1224135 h 5112569"/>
              <a:gd name="connsiteX15" fmla="*/ 720775 w 727470"/>
              <a:gd name="connsiteY15" fmla="*/ 2520279 h 5112569"/>
              <a:gd name="connsiteX16" fmla="*/ 720776 w 727470"/>
              <a:gd name="connsiteY16" fmla="*/ 2520279 h 5112569"/>
              <a:gd name="connsiteX17" fmla="*/ 720776 w 727470"/>
              <a:gd name="connsiteY17" fmla="*/ 3816423 h 5112569"/>
              <a:gd name="connsiteX18" fmla="*/ 727470 w 727470"/>
              <a:gd name="connsiteY18" fmla="*/ 3816423 h 5112569"/>
              <a:gd name="connsiteX0" fmla="*/ 727470 w 727470"/>
              <a:gd name="connsiteY0" fmla="*/ 3816518 h 5112664"/>
              <a:gd name="connsiteX1" fmla="*/ 727470 w 727470"/>
              <a:gd name="connsiteY1" fmla="*/ 5112664 h 5112664"/>
              <a:gd name="connsiteX2" fmla="*/ 6695 w 727470"/>
              <a:gd name="connsiteY2" fmla="*/ 5112664 h 5112664"/>
              <a:gd name="connsiteX3" fmla="*/ 6695 w 727470"/>
              <a:gd name="connsiteY3" fmla="*/ 3816520 h 5112664"/>
              <a:gd name="connsiteX4" fmla="*/ 1 w 727470"/>
              <a:gd name="connsiteY4" fmla="*/ 3816520 h 5112664"/>
              <a:gd name="connsiteX5" fmla="*/ 1 w 727470"/>
              <a:gd name="connsiteY5" fmla="*/ 2520376 h 5112664"/>
              <a:gd name="connsiteX6" fmla="*/ 0 w 727470"/>
              <a:gd name="connsiteY6" fmla="*/ 2520376 h 5112664"/>
              <a:gd name="connsiteX7" fmla="*/ 0 w 727470"/>
              <a:gd name="connsiteY7" fmla="*/ 1224230 h 5112664"/>
              <a:gd name="connsiteX8" fmla="*/ 0 w 727470"/>
              <a:gd name="connsiteY8" fmla="*/ 768945 h 5112664"/>
              <a:gd name="connsiteX9" fmla="*/ 0 w 727470"/>
              <a:gd name="connsiteY9" fmla="*/ 120224 h 5112664"/>
              <a:gd name="connsiteX10" fmla="*/ 120129 w 727470"/>
              <a:gd name="connsiteY10" fmla="*/ 95 h 5112664"/>
              <a:gd name="connsiteX11" fmla="*/ 720775 w 727470"/>
              <a:gd name="connsiteY11" fmla="*/ 120270 h 5112664"/>
              <a:gd name="connsiteX12" fmla="*/ 720775 w 727470"/>
              <a:gd name="connsiteY12" fmla="*/ 768944 h 5112664"/>
              <a:gd name="connsiteX13" fmla="*/ 720775 w 727470"/>
              <a:gd name="connsiteY13" fmla="*/ 1224230 h 5112664"/>
              <a:gd name="connsiteX14" fmla="*/ 720775 w 727470"/>
              <a:gd name="connsiteY14" fmla="*/ 2520374 h 5112664"/>
              <a:gd name="connsiteX15" fmla="*/ 720776 w 727470"/>
              <a:gd name="connsiteY15" fmla="*/ 2520374 h 5112664"/>
              <a:gd name="connsiteX16" fmla="*/ 720776 w 727470"/>
              <a:gd name="connsiteY16" fmla="*/ 3816518 h 5112664"/>
              <a:gd name="connsiteX17" fmla="*/ 727470 w 727470"/>
              <a:gd name="connsiteY17" fmla="*/ 3816518 h 5112664"/>
              <a:gd name="connsiteX0" fmla="*/ 727470 w 727470"/>
              <a:gd name="connsiteY0" fmla="*/ 3696293 h 4992439"/>
              <a:gd name="connsiteX1" fmla="*/ 727470 w 727470"/>
              <a:gd name="connsiteY1" fmla="*/ 4992439 h 4992439"/>
              <a:gd name="connsiteX2" fmla="*/ 6695 w 727470"/>
              <a:gd name="connsiteY2" fmla="*/ 4992439 h 4992439"/>
              <a:gd name="connsiteX3" fmla="*/ 6695 w 727470"/>
              <a:gd name="connsiteY3" fmla="*/ 3696295 h 4992439"/>
              <a:gd name="connsiteX4" fmla="*/ 1 w 727470"/>
              <a:gd name="connsiteY4" fmla="*/ 3696295 h 4992439"/>
              <a:gd name="connsiteX5" fmla="*/ 1 w 727470"/>
              <a:gd name="connsiteY5" fmla="*/ 2400151 h 4992439"/>
              <a:gd name="connsiteX6" fmla="*/ 0 w 727470"/>
              <a:gd name="connsiteY6" fmla="*/ 2400151 h 4992439"/>
              <a:gd name="connsiteX7" fmla="*/ 0 w 727470"/>
              <a:gd name="connsiteY7" fmla="*/ 1104005 h 4992439"/>
              <a:gd name="connsiteX8" fmla="*/ 0 w 727470"/>
              <a:gd name="connsiteY8" fmla="*/ 648720 h 4992439"/>
              <a:gd name="connsiteX9" fmla="*/ 0 w 727470"/>
              <a:gd name="connsiteY9" fmla="*/ -1 h 4992439"/>
              <a:gd name="connsiteX10" fmla="*/ 720775 w 727470"/>
              <a:gd name="connsiteY10" fmla="*/ 45 h 4992439"/>
              <a:gd name="connsiteX11" fmla="*/ 720775 w 727470"/>
              <a:gd name="connsiteY11" fmla="*/ 648719 h 4992439"/>
              <a:gd name="connsiteX12" fmla="*/ 720775 w 727470"/>
              <a:gd name="connsiteY12" fmla="*/ 1104005 h 4992439"/>
              <a:gd name="connsiteX13" fmla="*/ 720775 w 727470"/>
              <a:gd name="connsiteY13" fmla="*/ 2400149 h 4992439"/>
              <a:gd name="connsiteX14" fmla="*/ 720776 w 727470"/>
              <a:gd name="connsiteY14" fmla="*/ 2400149 h 4992439"/>
              <a:gd name="connsiteX15" fmla="*/ 720776 w 727470"/>
              <a:gd name="connsiteY15" fmla="*/ 3696293 h 4992439"/>
              <a:gd name="connsiteX16" fmla="*/ 727470 w 727470"/>
              <a:gd name="connsiteY16" fmla="*/ 3696293 h 4992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27470" h="4992439">
                <a:moveTo>
                  <a:pt x="727470" y="3696293"/>
                </a:moveTo>
                <a:lnTo>
                  <a:pt x="727470" y="4992439"/>
                </a:lnTo>
                <a:lnTo>
                  <a:pt x="6695" y="4992439"/>
                </a:lnTo>
                <a:lnTo>
                  <a:pt x="6695" y="3696295"/>
                </a:lnTo>
                <a:lnTo>
                  <a:pt x="1" y="3696295"/>
                </a:lnTo>
                <a:lnTo>
                  <a:pt x="1" y="2400151"/>
                </a:lnTo>
                <a:lnTo>
                  <a:pt x="0" y="2400151"/>
                </a:lnTo>
                <a:lnTo>
                  <a:pt x="0" y="1104005"/>
                </a:lnTo>
                <a:lnTo>
                  <a:pt x="0" y="648720"/>
                </a:lnTo>
                <a:lnTo>
                  <a:pt x="0" y="-1"/>
                </a:lnTo>
                <a:lnTo>
                  <a:pt x="720775" y="45"/>
                </a:lnTo>
                <a:lnTo>
                  <a:pt x="720775" y="648719"/>
                </a:lnTo>
                <a:lnTo>
                  <a:pt x="720775" y="1104005"/>
                </a:lnTo>
                <a:lnTo>
                  <a:pt x="720775" y="2400149"/>
                </a:lnTo>
                <a:lnTo>
                  <a:pt x="720776" y="2400149"/>
                </a:lnTo>
                <a:lnTo>
                  <a:pt x="720776" y="3696293"/>
                </a:lnTo>
                <a:lnTo>
                  <a:pt x="727470" y="3696293"/>
                </a:lnTo>
                <a:close/>
              </a:path>
            </a:pathLst>
          </a:custGeom>
          <a:gradFill>
            <a:gsLst>
              <a:gs pos="48000">
                <a:schemeClr val="accent1"/>
              </a:gs>
              <a:gs pos="100000">
                <a:schemeClr val="bg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D19F4F0-2606-439F-AD7B-B2ABC10C8D7C}"/>
              </a:ext>
            </a:extLst>
          </p:cNvPr>
          <p:cNvSpPr/>
          <p:nvPr/>
        </p:nvSpPr>
        <p:spPr>
          <a:xfrm>
            <a:off x="286323" y="1389094"/>
            <a:ext cx="914162" cy="91416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C0E7360-EB3D-42DE-865F-F9040670848F}"/>
              </a:ext>
            </a:extLst>
          </p:cNvPr>
          <p:cNvSpPr/>
          <p:nvPr/>
        </p:nvSpPr>
        <p:spPr>
          <a:xfrm>
            <a:off x="2661969" y="1389094"/>
            <a:ext cx="914162" cy="91416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22" name="그룹 6">
            <a:extLst>
              <a:ext uri="{FF2B5EF4-FFF2-40B4-BE49-F238E27FC236}">
                <a16:creationId xmlns:a16="http://schemas.microsoft.com/office/drawing/2014/main" id="{78476300-B6ED-4F02-AC96-64D672C75A74}"/>
              </a:ext>
            </a:extLst>
          </p:cNvPr>
          <p:cNvGrpSpPr/>
          <p:nvPr/>
        </p:nvGrpSpPr>
        <p:grpSpPr>
          <a:xfrm>
            <a:off x="4170367" y="1543422"/>
            <a:ext cx="3671594" cy="1116829"/>
            <a:chOff x="2056138" y="2864993"/>
            <a:chExt cx="2657846" cy="1117121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39BBCAE-CDA3-4D17-88DE-EC4FBCC3278B}"/>
                </a:ext>
              </a:extLst>
            </p:cNvPr>
            <p:cNvSpPr txBox="1"/>
            <p:nvPr/>
          </p:nvSpPr>
          <p:spPr>
            <a:xfrm>
              <a:off x="2056138" y="3458757"/>
              <a:ext cx="2657846" cy="5233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Action Plan: Review atas kinerja 4 Kontraktor </a:t>
              </a:r>
            </a:p>
            <a:p>
              <a:pPr algn="ctr"/>
              <a:r>
                <a:rPr lang="en-ID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Hambatan</a:t>
              </a:r>
              <a:r>
                <a:rPr lang="en-ID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: </a:t>
              </a:r>
              <a:r>
                <a:rPr lang="en-ID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Kedekatan</a:t>
              </a:r>
              <a:r>
                <a:rPr lang="en-ID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ID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dengan</a:t>
              </a:r>
              <a:r>
                <a:rPr lang="en-ID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4 </a:t>
              </a:r>
              <a:r>
                <a:rPr lang="en-ID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Kontraktor</a:t>
              </a:r>
              <a:r>
                <a:rPr lang="en-ID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7BA7DC2-672B-47EB-BB20-4771B6155563}"/>
                </a:ext>
              </a:extLst>
            </p:cNvPr>
            <p:cNvSpPr txBox="1"/>
            <p:nvPr/>
          </p:nvSpPr>
          <p:spPr>
            <a:xfrm>
              <a:off x="2135560" y="2864993"/>
              <a:ext cx="2160000" cy="7388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Hubungan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antara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Chike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dan </a:t>
              </a:r>
              <a:r>
                <a:rPr lang="en-US" altLang="ko-KR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kontraktor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di Indonesia </a:t>
              </a:r>
              <a:r>
                <a:rPr lang="en-US" altLang="ko-KR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cukup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dekat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.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CD557F6-61AF-4340-9947-204E18DDF0F4}"/>
              </a:ext>
            </a:extLst>
          </p:cNvPr>
          <p:cNvGrpSpPr/>
          <p:nvPr/>
        </p:nvGrpSpPr>
        <p:grpSpPr>
          <a:xfrm>
            <a:off x="1369219" y="2434658"/>
            <a:ext cx="1093216" cy="1741100"/>
            <a:chOff x="6867874" y="3721883"/>
            <a:chExt cx="1093501" cy="1741553"/>
          </a:xfrm>
        </p:grpSpPr>
        <p:sp>
          <p:nvSpPr>
            <p:cNvPr id="30" name="Oval 7">
              <a:extLst>
                <a:ext uri="{FF2B5EF4-FFF2-40B4-BE49-F238E27FC236}">
                  <a16:creationId xmlns:a16="http://schemas.microsoft.com/office/drawing/2014/main" id="{7A351287-4ED8-45E3-BB55-A5127CC3BC5C}"/>
                </a:ext>
              </a:extLst>
            </p:cNvPr>
            <p:cNvSpPr/>
            <p:nvPr/>
          </p:nvSpPr>
          <p:spPr>
            <a:xfrm>
              <a:off x="6867874" y="3721883"/>
              <a:ext cx="1093501" cy="1741553"/>
            </a:xfrm>
            <a:custGeom>
              <a:avLst/>
              <a:gdLst/>
              <a:ahLst/>
              <a:cxnLst/>
              <a:rect l="l" t="t" r="r" b="b"/>
              <a:pathLst>
                <a:path w="1093501" h="1741553">
                  <a:moveTo>
                    <a:pt x="422037" y="0"/>
                  </a:moveTo>
                  <a:lnTo>
                    <a:pt x="422037" y="630979"/>
                  </a:lnTo>
                  <a:cubicBezTo>
                    <a:pt x="422037" y="680563"/>
                    <a:pt x="455258" y="722388"/>
                    <a:pt x="500795" y="734926"/>
                  </a:cubicBezTo>
                  <a:lnTo>
                    <a:pt x="500795" y="955639"/>
                  </a:lnTo>
                  <a:cubicBezTo>
                    <a:pt x="500795" y="982077"/>
                    <a:pt x="522227" y="1003509"/>
                    <a:pt x="548664" y="1003509"/>
                  </a:cubicBezTo>
                  <a:cubicBezTo>
                    <a:pt x="575102" y="1003509"/>
                    <a:pt x="596533" y="982077"/>
                    <a:pt x="596533" y="955639"/>
                  </a:cubicBezTo>
                  <a:lnTo>
                    <a:pt x="596533" y="735077"/>
                  </a:lnTo>
                  <a:cubicBezTo>
                    <a:pt x="642317" y="722690"/>
                    <a:pt x="675778" y="680742"/>
                    <a:pt x="675778" y="630979"/>
                  </a:cubicBezTo>
                  <a:lnTo>
                    <a:pt x="675778" y="658"/>
                  </a:lnTo>
                  <a:cubicBezTo>
                    <a:pt x="911634" y="31647"/>
                    <a:pt x="1093500" y="233580"/>
                    <a:pt x="1093500" y="477990"/>
                  </a:cubicBezTo>
                  <a:lnTo>
                    <a:pt x="1093500" y="780133"/>
                  </a:lnTo>
                  <a:lnTo>
                    <a:pt x="1093501" y="780133"/>
                  </a:lnTo>
                  <a:lnTo>
                    <a:pt x="1093501" y="1260843"/>
                  </a:lnTo>
                  <a:cubicBezTo>
                    <a:pt x="1093501" y="1526332"/>
                    <a:pt x="878279" y="1741553"/>
                    <a:pt x="612791" y="1741553"/>
                  </a:cubicBezTo>
                  <a:lnTo>
                    <a:pt x="480710" y="1741553"/>
                  </a:lnTo>
                  <a:cubicBezTo>
                    <a:pt x="215222" y="1741553"/>
                    <a:pt x="1" y="1526332"/>
                    <a:pt x="1" y="1260843"/>
                  </a:cubicBezTo>
                  <a:lnTo>
                    <a:pt x="1" y="787709"/>
                  </a:lnTo>
                  <a:lnTo>
                    <a:pt x="0" y="787709"/>
                  </a:lnTo>
                  <a:lnTo>
                    <a:pt x="0" y="477990"/>
                  </a:lnTo>
                  <a:cubicBezTo>
                    <a:pt x="0" y="232085"/>
                    <a:pt x="184097" y="29180"/>
                    <a:pt x="422037" y="0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1" name="Rounded Rectangle 108">
              <a:extLst>
                <a:ext uri="{FF2B5EF4-FFF2-40B4-BE49-F238E27FC236}">
                  <a16:creationId xmlns:a16="http://schemas.microsoft.com/office/drawing/2014/main" id="{94FA350F-F5D7-4D60-A490-4A8B68FE338F}"/>
                </a:ext>
              </a:extLst>
            </p:cNvPr>
            <p:cNvSpPr/>
            <p:nvPr/>
          </p:nvSpPr>
          <p:spPr>
            <a:xfrm>
              <a:off x="7309131" y="3809649"/>
              <a:ext cx="210986" cy="457200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32" name="Freeform 62">
            <a:extLst>
              <a:ext uri="{FF2B5EF4-FFF2-40B4-BE49-F238E27FC236}">
                <a16:creationId xmlns:a16="http://schemas.microsoft.com/office/drawing/2014/main" id="{D2FB96AD-1BCC-45F2-920E-ED2405C1407D}"/>
              </a:ext>
            </a:extLst>
          </p:cNvPr>
          <p:cNvSpPr/>
          <p:nvPr/>
        </p:nvSpPr>
        <p:spPr>
          <a:xfrm>
            <a:off x="1507538" y="3729794"/>
            <a:ext cx="1700805" cy="2306006"/>
          </a:xfrm>
          <a:custGeom>
            <a:avLst/>
            <a:gdLst>
              <a:gd name="connsiteX0" fmla="*/ 0 w 1404518"/>
              <a:gd name="connsiteY0" fmla="*/ 1053388 h 2070201"/>
              <a:gd name="connsiteX1" fmla="*/ 124358 w 1404518"/>
              <a:gd name="connsiteY1" fmla="*/ 1382572 h 2070201"/>
              <a:gd name="connsiteX2" fmla="*/ 292608 w 1404518"/>
              <a:gd name="connsiteY2" fmla="*/ 1675180 h 2070201"/>
              <a:gd name="connsiteX3" fmla="*/ 687628 w 1404518"/>
              <a:gd name="connsiteY3" fmla="*/ 2070201 h 2070201"/>
              <a:gd name="connsiteX4" fmla="*/ 1302105 w 1404518"/>
              <a:gd name="connsiteY4" fmla="*/ 2018995 h 2070201"/>
              <a:gd name="connsiteX5" fmla="*/ 1404518 w 1404518"/>
              <a:gd name="connsiteY5" fmla="*/ 1155801 h 2070201"/>
              <a:gd name="connsiteX6" fmla="*/ 1221638 w 1404518"/>
              <a:gd name="connsiteY6" fmla="*/ 768096 h 2070201"/>
              <a:gd name="connsiteX7" fmla="*/ 1177747 w 1404518"/>
              <a:gd name="connsiteY7" fmla="*/ 965606 h 2070201"/>
              <a:gd name="connsiteX8" fmla="*/ 1024128 w 1404518"/>
              <a:gd name="connsiteY8" fmla="*/ 694944 h 2070201"/>
              <a:gd name="connsiteX9" fmla="*/ 921715 w 1404518"/>
              <a:gd name="connsiteY9" fmla="*/ 929030 h 2070201"/>
              <a:gd name="connsiteX10" fmla="*/ 877824 w 1404518"/>
              <a:gd name="connsiteY10" fmla="*/ 629107 h 2070201"/>
              <a:gd name="connsiteX11" fmla="*/ 709574 w 1404518"/>
              <a:gd name="connsiteY11" fmla="*/ 936345 h 2070201"/>
              <a:gd name="connsiteX12" fmla="*/ 526694 w 1404518"/>
              <a:gd name="connsiteY12" fmla="*/ 0 h 2070201"/>
              <a:gd name="connsiteX13" fmla="*/ 468172 w 1404518"/>
              <a:gd name="connsiteY13" fmla="*/ 1338681 h 2070201"/>
              <a:gd name="connsiteX14" fmla="*/ 321868 w 1404518"/>
              <a:gd name="connsiteY14" fmla="*/ 1287475 h 2070201"/>
              <a:gd name="connsiteX15" fmla="*/ 0 w 1404518"/>
              <a:gd name="connsiteY15" fmla="*/ 1053388 h 2070201"/>
              <a:gd name="connsiteX0" fmla="*/ 0 w 1404518"/>
              <a:gd name="connsiteY0" fmla="*/ 1053388 h 2070201"/>
              <a:gd name="connsiteX1" fmla="*/ 124358 w 1404518"/>
              <a:gd name="connsiteY1" fmla="*/ 1382572 h 2070201"/>
              <a:gd name="connsiteX2" fmla="*/ 292608 w 1404518"/>
              <a:gd name="connsiteY2" fmla="*/ 1675180 h 2070201"/>
              <a:gd name="connsiteX3" fmla="*/ 687628 w 1404518"/>
              <a:gd name="connsiteY3" fmla="*/ 2070201 h 2070201"/>
              <a:gd name="connsiteX4" fmla="*/ 1302105 w 1404518"/>
              <a:gd name="connsiteY4" fmla="*/ 2018995 h 2070201"/>
              <a:gd name="connsiteX5" fmla="*/ 1404518 w 1404518"/>
              <a:gd name="connsiteY5" fmla="*/ 1155801 h 2070201"/>
              <a:gd name="connsiteX6" fmla="*/ 1221638 w 1404518"/>
              <a:gd name="connsiteY6" fmla="*/ 768096 h 2070201"/>
              <a:gd name="connsiteX7" fmla="*/ 1177747 w 1404518"/>
              <a:gd name="connsiteY7" fmla="*/ 965606 h 2070201"/>
              <a:gd name="connsiteX8" fmla="*/ 1024128 w 1404518"/>
              <a:gd name="connsiteY8" fmla="*/ 694944 h 2070201"/>
              <a:gd name="connsiteX9" fmla="*/ 921715 w 1404518"/>
              <a:gd name="connsiteY9" fmla="*/ 929030 h 2070201"/>
              <a:gd name="connsiteX10" fmla="*/ 877824 w 1404518"/>
              <a:gd name="connsiteY10" fmla="*/ 629107 h 2070201"/>
              <a:gd name="connsiteX11" fmla="*/ 709574 w 1404518"/>
              <a:gd name="connsiteY11" fmla="*/ 936345 h 2070201"/>
              <a:gd name="connsiteX12" fmla="*/ 526694 w 1404518"/>
              <a:gd name="connsiteY12" fmla="*/ 0 h 2070201"/>
              <a:gd name="connsiteX13" fmla="*/ 468172 w 1404518"/>
              <a:gd name="connsiteY13" fmla="*/ 1338681 h 2070201"/>
              <a:gd name="connsiteX14" fmla="*/ 321868 w 1404518"/>
              <a:gd name="connsiteY14" fmla="*/ 1287475 h 2070201"/>
              <a:gd name="connsiteX15" fmla="*/ 0 w 1404518"/>
              <a:gd name="connsiteY15" fmla="*/ 1053388 h 2070201"/>
              <a:gd name="connsiteX0" fmla="*/ 0 w 1404518"/>
              <a:gd name="connsiteY0" fmla="*/ 1053388 h 2070201"/>
              <a:gd name="connsiteX1" fmla="*/ 124358 w 1404518"/>
              <a:gd name="connsiteY1" fmla="*/ 1382572 h 2070201"/>
              <a:gd name="connsiteX2" fmla="*/ 292608 w 1404518"/>
              <a:gd name="connsiteY2" fmla="*/ 1741017 h 2070201"/>
              <a:gd name="connsiteX3" fmla="*/ 687628 w 1404518"/>
              <a:gd name="connsiteY3" fmla="*/ 2070201 h 2070201"/>
              <a:gd name="connsiteX4" fmla="*/ 1302105 w 1404518"/>
              <a:gd name="connsiteY4" fmla="*/ 2018995 h 2070201"/>
              <a:gd name="connsiteX5" fmla="*/ 1404518 w 1404518"/>
              <a:gd name="connsiteY5" fmla="*/ 1155801 h 2070201"/>
              <a:gd name="connsiteX6" fmla="*/ 1221638 w 1404518"/>
              <a:gd name="connsiteY6" fmla="*/ 768096 h 2070201"/>
              <a:gd name="connsiteX7" fmla="*/ 1177747 w 1404518"/>
              <a:gd name="connsiteY7" fmla="*/ 965606 h 2070201"/>
              <a:gd name="connsiteX8" fmla="*/ 1024128 w 1404518"/>
              <a:gd name="connsiteY8" fmla="*/ 694944 h 2070201"/>
              <a:gd name="connsiteX9" fmla="*/ 921715 w 1404518"/>
              <a:gd name="connsiteY9" fmla="*/ 929030 h 2070201"/>
              <a:gd name="connsiteX10" fmla="*/ 877824 w 1404518"/>
              <a:gd name="connsiteY10" fmla="*/ 629107 h 2070201"/>
              <a:gd name="connsiteX11" fmla="*/ 709574 w 1404518"/>
              <a:gd name="connsiteY11" fmla="*/ 936345 h 2070201"/>
              <a:gd name="connsiteX12" fmla="*/ 526694 w 1404518"/>
              <a:gd name="connsiteY12" fmla="*/ 0 h 2070201"/>
              <a:gd name="connsiteX13" fmla="*/ 468172 w 1404518"/>
              <a:gd name="connsiteY13" fmla="*/ 1338681 h 2070201"/>
              <a:gd name="connsiteX14" fmla="*/ 321868 w 1404518"/>
              <a:gd name="connsiteY14" fmla="*/ 1287475 h 2070201"/>
              <a:gd name="connsiteX15" fmla="*/ 0 w 1404518"/>
              <a:gd name="connsiteY15" fmla="*/ 1053388 h 2070201"/>
              <a:gd name="connsiteX0" fmla="*/ 0 w 1404518"/>
              <a:gd name="connsiteY0" fmla="*/ 1053388 h 2070201"/>
              <a:gd name="connsiteX1" fmla="*/ 124358 w 1404518"/>
              <a:gd name="connsiteY1" fmla="*/ 1382572 h 2070201"/>
              <a:gd name="connsiteX2" fmla="*/ 292608 w 1404518"/>
              <a:gd name="connsiteY2" fmla="*/ 1741017 h 2070201"/>
              <a:gd name="connsiteX3" fmla="*/ 687628 w 1404518"/>
              <a:gd name="connsiteY3" fmla="*/ 2070201 h 2070201"/>
              <a:gd name="connsiteX4" fmla="*/ 1302105 w 1404518"/>
              <a:gd name="connsiteY4" fmla="*/ 2018995 h 2070201"/>
              <a:gd name="connsiteX5" fmla="*/ 1404518 w 1404518"/>
              <a:gd name="connsiteY5" fmla="*/ 1155801 h 2070201"/>
              <a:gd name="connsiteX6" fmla="*/ 1221638 w 1404518"/>
              <a:gd name="connsiteY6" fmla="*/ 768096 h 2070201"/>
              <a:gd name="connsiteX7" fmla="*/ 1177747 w 1404518"/>
              <a:gd name="connsiteY7" fmla="*/ 965606 h 2070201"/>
              <a:gd name="connsiteX8" fmla="*/ 1024128 w 1404518"/>
              <a:gd name="connsiteY8" fmla="*/ 694944 h 2070201"/>
              <a:gd name="connsiteX9" fmla="*/ 921715 w 1404518"/>
              <a:gd name="connsiteY9" fmla="*/ 929030 h 2070201"/>
              <a:gd name="connsiteX10" fmla="*/ 877824 w 1404518"/>
              <a:gd name="connsiteY10" fmla="*/ 629107 h 2070201"/>
              <a:gd name="connsiteX11" fmla="*/ 709574 w 1404518"/>
              <a:gd name="connsiteY11" fmla="*/ 936345 h 2070201"/>
              <a:gd name="connsiteX12" fmla="*/ 526694 w 1404518"/>
              <a:gd name="connsiteY12" fmla="*/ 0 h 2070201"/>
              <a:gd name="connsiteX13" fmla="*/ 468172 w 1404518"/>
              <a:gd name="connsiteY13" fmla="*/ 1338681 h 2070201"/>
              <a:gd name="connsiteX14" fmla="*/ 321868 w 1404518"/>
              <a:gd name="connsiteY14" fmla="*/ 1287475 h 2070201"/>
              <a:gd name="connsiteX15" fmla="*/ 0 w 1404518"/>
              <a:gd name="connsiteY15" fmla="*/ 1053388 h 2070201"/>
              <a:gd name="connsiteX0" fmla="*/ 0 w 1404518"/>
              <a:gd name="connsiteY0" fmla="*/ 1053388 h 2070201"/>
              <a:gd name="connsiteX1" fmla="*/ 124358 w 1404518"/>
              <a:gd name="connsiteY1" fmla="*/ 1382572 h 2070201"/>
              <a:gd name="connsiteX2" fmla="*/ 292608 w 1404518"/>
              <a:gd name="connsiteY2" fmla="*/ 1741017 h 2070201"/>
              <a:gd name="connsiteX3" fmla="*/ 687628 w 1404518"/>
              <a:gd name="connsiteY3" fmla="*/ 2070201 h 2070201"/>
              <a:gd name="connsiteX4" fmla="*/ 1302105 w 1404518"/>
              <a:gd name="connsiteY4" fmla="*/ 2018995 h 2070201"/>
              <a:gd name="connsiteX5" fmla="*/ 1404518 w 1404518"/>
              <a:gd name="connsiteY5" fmla="*/ 1155801 h 2070201"/>
              <a:gd name="connsiteX6" fmla="*/ 1221638 w 1404518"/>
              <a:gd name="connsiteY6" fmla="*/ 768096 h 2070201"/>
              <a:gd name="connsiteX7" fmla="*/ 1177747 w 1404518"/>
              <a:gd name="connsiteY7" fmla="*/ 965606 h 2070201"/>
              <a:gd name="connsiteX8" fmla="*/ 1024128 w 1404518"/>
              <a:gd name="connsiteY8" fmla="*/ 694944 h 2070201"/>
              <a:gd name="connsiteX9" fmla="*/ 921715 w 1404518"/>
              <a:gd name="connsiteY9" fmla="*/ 929030 h 2070201"/>
              <a:gd name="connsiteX10" fmla="*/ 877824 w 1404518"/>
              <a:gd name="connsiteY10" fmla="*/ 629107 h 2070201"/>
              <a:gd name="connsiteX11" fmla="*/ 709574 w 1404518"/>
              <a:gd name="connsiteY11" fmla="*/ 936345 h 2070201"/>
              <a:gd name="connsiteX12" fmla="*/ 526694 w 1404518"/>
              <a:gd name="connsiteY12" fmla="*/ 0 h 2070201"/>
              <a:gd name="connsiteX13" fmla="*/ 468172 w 1404518"/>
              <a:gd name="connsiteY13" fmla="*/ 1338681 h 2070201"/>
              <a:gd name="connsiteX14" fmla="*/ 321868 w 1404518"/>
              <a:gd name="connsiteY14" fmla="*/ 1287475 h 2070201"/>
              <a:gd name="connsiteX15" fmla="*/ 0 w 1404518"/>
              <a:gd name="connsiteY15" fmla="*/ 1053388 h 2070201"/>
              <a:gd name="connsiteX0" fmla="*/ 0 w 1404518"/>
              <a:gd name="connsiteY0" fmla="*/ 1053388 h 2070201"/>
              <a:gd name="connsiteX1" fmla="*/ 124358 w 1404518"/>
              <a:gd name="connsiteY1" fmla="*/ 1382572 h 2070201"/>
              <a:gd name="connsiteX2" fmla="*/ 292608 w 1404518"/>
              <a:gd name="connsiteY2" fmla="*/ 1741017 h 2070201"/>
              <a:gd name="connsiteX3" fmla="*/ 687628 w 1404518"/>
              <a:gd name="connsiteY3" fmla="*/ 2070201 h 2070201"/>
              <a:gd name="connsiteX4" fmla="*/ 1331366 w 1404518"/>
              <a:gd name="connsiteY4" fmla="*/ 2055571 h 2070201"/>
              <a:gd name="connsiteX5" fmla="*/ 1404518 w 1404518"/>
              <a:gd name="connsiteY5" fmla="*/ 1155801 h 2070201"/>
              <a:gd name="connsiteX6" fmla="*/ 1221638 w 1404518"/>
              <a:gd name="connsiteY6" fmla="*/ 768096 h 2070201"/>
              <a:gd name="connsiteX7" fmla="*/ 1177747 w 1404518"/>
              <a:gd name="connsiteY7" fmla="*/ 965606 h 2070201"/>
              <a:gd name="connsiteX8" fmla="*/ 1024128 w 1404518"/>
              <a:gd name="connsiteY8" fmla="*/ 694944 h 2070201"/>
              <a:gd name="connsiteX9" fmla="*/ 921715 w 1404518"/>
              <a:gd name="connsiteY9" fmla="*/ 929030 h 2070201"/>
              <a:gd name="connsiteX10" fmla="*/ 877824 w 1404518"/>
              <a:gd name="connsiteY10" fmla="*/ 629107 h 2070201"/>
              <a:gd name="connsiteX11" fmla="*/ 709574 w 1404518"/>
              <a:gd name="connsiteY11" fmla="*/ 936345 h 2070201"/>
              <a:gd name="connsiteX12" fmla="*/ 526694 w 1404518"/>
              <a:gd name="connsiteY12" fmla="*/ 0 h 2070201"/>
              <a:gd name="connsiteX13" fmla="*/ 468172 w 1404518"/>
              <a:gd name="connsiteY13" fmla="*/ 1338681 h 2070201"/>
              <a:gd name="connsiteX14" fmla="*/ 321868 w 1404518"/>
              <a:gd name="connsiteY14" fmla="*/ 1287475 h 2070201"/>
              <a:gd name="connsiteX15" fmla="*/ 0 w 1404518"/>
              <a:gd name="connsiteY15" fmla="*/ 1053388 h 2070201"/>
              <a:gd name="connsiteX0" fmla="*/ 0 w 1404518"/>
              <a:gd name="connsiteY0" fmla="*/ 1053388 h 2070201"/>
              <a:gd name="connsiteX1" fmla="*/ 124358 w 1404518"/>
              <a:gd name="connsiteY1" fmla="*/ 1382572 h 2070201"/>
              <a:gd name="connsiteX2" fmla="*/ 292608 w 1404518"/>
              <a:gd name="connsiteY2" fmla="*/ 1741017 h 2070201"/>
              <a:gd name="connsiteX3" fmla="*/ 687628 w 1404518"/>
              <a:gd name="connsiteY3" fmla="*/ 2070201 h 2070201"/>
              <a:gd name="connsiteX4" fmla="*/ 1294790 w 1404518"/>
              <a:gd name="connsiteY4" fmla="*/ 2055571 h 2070201"/>
              <a:gd name="connsiteX5" fmla="*/ 1404518 w 1404518"/>
              <a:gd name="connsiteY5" fmla="*/ 1155801 h 2070201"/>
              <a:gd name="connsiteX6" fmla="*/ 1221638 w 1404518"/>
              <a:gd name="connsiteY6" fmla="*/ 768096 h 2070201"/>
              <a:gd name="connsiteX7" fmla="*/ 1177747 w 1404518"/>
              <a:gd name="connsiteY7" fmla="*/ 965606 h 2070201"/>
              <a:gd name="connsiteX8" fmla="*/ 1024128 w 1404518"/>
              <a:gd name="connsiteY8" fmla="*/ 694944 h 2070201"/>
              <a:gd name="connsiteX9" fmla="*/ 921715 w 1404518"/>
              <a:gd name="connsiteY9" fmla="*/ 929030 h 2070201"/>
              <a:gd name="connsiteX10" fmla="*/ 877824 w 1404518"/>
              <a:gd name="connsiteY10" fmla="*/ 629107 h 2070201"/>
              <a:gd name="connsiteX11" fmla="*/ 709574 w 1404518"/>
              <a:gd name="connsiteY11" fmla="*/ 936345 h 2070201"/>
              <a:gd name="connsiteX12" fmla="*/ 526694 w 1404518"/>
              <a:gd name="connsiteY12" fmla="*/ 0 h 2070201"/>
              <a:gd name="connsiteX13" fmla="*/ 468172 w 1404518"/>
              <a:gd name="connsiteY13" fmla="*/ 1338681 h 2070201"/>
              <a:gd name="connsiteX14" fmla="*/ 321868 w 1404518"/>
              <a:gd name="connsiteY14" fmla="*/ 1287475 h 2070201"/>
              <a:gd name="connsiteX15" fmla="*/ 0 w 1404518"/>
              <a:gd name="connsiteY15" fmla="*/ 1053388 h 2070201"/>
              <a:gd name="connsiteX0" fmla="*/ 0 w 1404518"/>
              <a:gd name="connsiteY0" fmla="*/ 1053388 h 2070201"/>
              <a:gd name="connsiteX1" fmla="*/ 124358 w 1404518"/>
              <a:gd name="connsiteY1" fmla="*/ 1382572 h 2070201"/>
              <a:gd name="connsiteX2" fmla="*/ 292608 w 1404518"/>
              <a:gd name="connsiteY2" fmla="*/ 1741017 h 2070201"/>
              <a:gd name="connsiteX3" fmla="*/ 687628 w 1404518"/>
              <a:gd name="connsiteY3" fmla="*/ 2070201 h 2070201"/>
              <a:gd name="connsiteX4" fmla="*/ 1294790 w 1404518"/>
              <a:gd name="connsiteY4" fmla="*/ 2055571 h 2070201"/>
              <a:gd name="connsiteX5" fmla="*/ 1404518 w 1404518"/>
              <a:gd name="connsiteY5" fmla="*/ 1155801 h 2070201"/>
              <a:gd name="connsiteX6" fmla="*/ 1221638 w 1404518"/>
              <a:gd name="connsiteY6" fmla="*/ 768096 h 2070201"/>
              <a:gd name="connsiteX7" fmla="*/ 1177747 w 1404518"/>
              <a:gd name="connsiteY7" fmla="*/ 965606 h 2070201"/>
              <a:gd name="connsiteX8" fmla="*/ 1024128 w 1404518"/>
              <a:gd name="connsiteY8" fmla="*/ 694944 h 2070201"/>
              <a:gd name="connsiteX9" fmla="*/ 921715 w 1404518"/>
              <a:gd name="connsiteY9" fmla="*/ 929030 h 2070201"/>
              <a:gd name="connsiteX10" fmla="*/ 877824 w 1404518"/>
              <a:gd name="connsiteY10" fmla="*/ 629107 h 2070201"/>
              <a:gd name="connsiteX11" fmla="*/ 709574 w 1404518"/>
              <a:gd name="connsiteY11" fmla="*/ 936345 h 2070201"/>
              <a:gd name="connsiteX12" fmla="*/ 526694 w 1404518"/>
              <a:gd name="connsiteY12" fmla="*/ 0 h 2070201"/>
              <a:gd name="connsiteX13" fmla="*/ 468172 w 1404518"/>
              <a:gd name="connsiteY13" fmla="*/ 1338681 h 2070201"/>
              <a:gd name="connsiteX14" fmla="*/ 321868 w 1404518"/>
              <a:gd name="connsiteY14" fmla="*/ 1287475 h 2070201"/>
              <a:gd name="connsiteX15" fmla="*/ 0 w 1404518"/>
              <a:gd name="connsiteY15" fmla="*/ 1053388 h 2070201"/>
              <a:gd name="connsiteX0" fmla="*/ 0 w 1413093"/>
              <a:gd name="connsiteY0" fmla="*/ 1053388 h 2070201"/>
              <a:gd name="connsiteX1" fmla="*/ 124358 w 1413093"/>
              <a:gd name="connsiteY1" fmla="*/ 1382572 h 2070201"/>
              <a:gd name="connsiteX2" fmla="*/ 292608 w 1413093"/>
              <a:gd name="connsiteY2" fmla="*/ 1741017 h 2070201"/>
              <a:gd name="connsiteX3" fmla="*/ 687628 w 1413093"/>
              <a:gd name="connsiteY3" fmla="*/ 2070201 h 2070201"/>
              <a:gd name="connsiteX4" fmla="*/ 1294790 w 1413093"/>
              <a:gd name="connsiteY4" fmla="*/ 2055571 h 2070201"/>
              <a:gd name="connsiteX5" fmla="*/ 1404518 w 1413093"/>
              <a:gd name="connsiteY5" fmla="*/ 1155801 h 2070201"/>
              <a:gd name="connsiteX6" fmla="*/ 1221638 w 1413093"/>
              <a:gd name="connsiteY6" fmla="*/ 768096 h 2070201"/>
              <a:gd name="connsiteX7" fmla="*/ 1177747 w 1413093"/>
              <a:gd name="connsiteY7" fmla="*/ 965606 h 2070201"/>
              <a:gd name="connsiteX8" fmla="*/ 1024128 w 1413093"/>
              <a:gd name="connsiteY8" fmla="*/ 694944 h 2070201"/>
              <a:gd name="connsiteX9" fmla="*/ 921715 w 1413093"/>
              <a:gd name="connsiteY9" fmla="*/ 929030 h 2070201"/>
              <a:gd name="connsiteX10" fmla="*/ 877824 w 1413093"/>
              <a:gd name="connsiteY10" fmla="*/ 629107 h 2070201"/>
              <a:gd name="connsiteX11" fmla="*/ 709574 w 1413093"/>
              <a:gd name="connsiteY11" fmla="*/ 936345 h 2070201"/>
              <a:gd name="connsiteX12" fmla="*/ 526694 w 1413093"/>
              <a:gd name="connsiteY12" fmla="*/ 0 h 2070201"/>
              <a:gd name="connsiteX13" fmla="*/ 468172 w 1413093"/>
              <a:gd name="connsiteY13" fmla="*/ 1338681 h 2070201"/>
              <a:gd name="connsiteX14" fmla="*/ 321868 w 1413093"/>
              <a:gd name="connsiteY14" fmla="*/ 1287475 h 2070201"/>
              <a:gd name="connsiteX15" fmla="*/ 0 w 1413093"/>
              <a:gd name="connsiteY15" fmla="*/ 1053388 h 2070201"/>
              <a:gd name="connsiteX0" fmla="*/ 0 w 1413093"/>
              <a:gd name="connsiteY0" fmla="*/ 1053388 h 2070201"/>
              <a:gd name="connsiteX1" fmla="*/ 124358 w 1413093"/>
              <a:gd name="connsiteY1" fmla="*/ 1382572 h 2070201"/>
              <a:gd name="connsiteX2" fmla="*/ 292608 w 1413093"/>
              <a:gd name="connsiteY2" fmla="*/ 1741017 h 2070201"/>
              <a:gd name="connsiteX3" fmla="*/ 687628 w 1413093"/>
              <a:gd name="connsiteY3" fmla="*/ 2070201 h 2070201"/>
              <a:gd name="connsiteX4" fmla="*/ 1294790 w 1413093"/>
              <a:gd name="connsiteY4" fmla="*/ 2055571 h 2070201"/>
              <a:gd name="connsiteX5" fmla="*/ 1404518 w 1413093"/>
              <a:gd name="connsiteY5" fmla="*/ 1155801 h 2070201"/>
              <a:gd name="connsiteX6" fmla="*/ 1221638 w 1413093"/>
              <a:gd name="connsiteY6" fmla="*/ 768096 h 2070201"/>
              <a:gd name="connsiteX7" fmla="*/ 1177747 w 1413093"/>
              <a:gd name="connsiteY7" fmla="*/ 965606 h 2070201"/>
              <a:gd name="connsiteX8" fmla="*/ 1024128 w 1413093"/>
              <a:gd name="connsiteY8" fmla="*/ 694944 h 2070201"/>
              <a:gd name="connsiteX9" fmla="*/ 921715 w 1413093"/>
              <a:gd name="connsiteY9" fmla="*/ 929030 h 2070201"/>
              <a:gd name="connsiteX10" fmla="*/ 877824 w 1413093"/>
              <a:gd name="connsiteY10" fmla="*/ 629107 h 2070201"/>
              <a:gd name="connsiteX11" fmla="*/ 709574 w 1413093"/>
              <a:gd name="connsiteY11" fmla="*/ 936345 h 2070201"/>
              <a:gd name="connsiteX12" fmla="*/ 526694 w 1413093"/>
              <a:gd name="connsiteY12" fmla="*/ 0 h 2070201"/>
              <a:gd name="connsiteX13" fmla="*/ 468172 w 1413093"/>
              <a:gd name="connsiteY13" fmla="*/ 1338681 h 2070201"/>
              <a:gd name="connsiteX14" fmla="*/ 321868 w 1413093"/>
              <a:gd name="connsiteY14" fmla="*/ 1287475 h 2070201"/>
              <a:gd name="connsiteX15" fmla="*/ 0 w 1413093"/>
              <a:gd name="connsiteY15" fmla="*/ 1053388 h 2070201"/>
              <a:gd name="connsiteX0" fmla="*/ 0 w 1404608"/>
              <a:gd name="connsiteY0" fmla="*/ 1053388 h 2070201"/>
              <a:gd name="connsiteX1" fmla="*/ 124358 w 1404608"/>
              <a:gd name="connsiteY1" fmla="*/ 1382572 h 2070201"/>
              <a:gd name="connsiteX2" fmla="*/ 292608 w 1404608"/>
              <a:gd name="connsiteY2" fmla="*/ 1741017 h 2070201"/>
              <a:gd name="connsiteX3" fmla="*/ 687628 w 1404608"/>
              <a:gd name="connsiteY3" fmla="*/ 2070201 h 2070201"/>
              <a:gd name="connsiteX4" fmla="*/ 1294790 w 1404608"/>
              <a:gd name="connsiteY4" fmla="*/ 2055571 h 2070201"/>
              <a:gd name="connsiteX5" fmla="*/ 1404518 w 1404608"/>
              <a:gd name="connsiteY5" fmla="*/ 1155801 h 2070201"/>
              <a:gd name="connsiteX6" fmla="*/ 1221638 w 1404608"/>
              <a:gd name="connsiteY6" fmla="*/ 768096 h 2070201"/>
              <a:gd name="connsiteX7" fmla="*/ 1177747 w 1404608"/>
              <a:gd name="connsiteY7" fmla="*/ 965606 h 2070201"/>
              <a:gd name="connsiteX8" fmla="*/ 1024128 w 1404608"/>
              <a:gd name="connsiteY8" fmla="*/ 694944 h 2070201"/>
              <a:gd name="connsiteX9" fmla="*/ 921715 w 1404608"/>
              <a:gd name="connsiteY9" fmla="*/ 929030 h 2070201"/>
              <a:gd name="connsiteX10" fmla="*/ 877824 w 1404608"/>
              <a:gd name="connsiteY10" fmla="*/ 629107 h 2070201"/>
              <a:gd name="connsiteX11" fmla="*/ 709574 w 1404608"/>
              <a:gd name="connsiteY11" fmla="*/ 936345 h 2070201"/>
              <a:gd name="connsiteX12" fmla="*/ 526694 w 1404608"/>
              <a:gd name="connsiteY12" fmla="*/ 0 h 2070201"/>
              <a:gd name="connsiteX13" fmla="*/ 468172 w 1404608"/>
              <a:gd name="connsiteY13" fmla="*/ 1338681 h 2070201"/>
              <a:gd name="connsiteX14" fmla="*/ 321868 w 1404608"/>
              <a:gd name="connsiteY14" fmla="*/ 1287475 h 2070201"/>
              <a:gd name="connsiteX15" fmla="*/ 0 w 1404608"/>
              <a:gd name="connsiteY15" fmla="*/ 1053388 h 2070201"/>
              <a:gd name="connsiteX0" fmla="*/ 0 w 1404608"/>
              <a:gd name="connsiteY0" fmla="*/ 1053388 h 2070201"/>
              <a:gd name="connsiteX1" fmla="*/ 124358 w 1404608"/>
              <a:gd name="connsiteY1" fmla="*/ 1382572 h 2070201"/>
              <a:gd name="connsiteX2" fmla="*/ 292608 w 1404608"/>
              <a:gd name="connsiteY2" fmla="*/ 1741017 h 2070201"/>
              <a:gd name="connsiteX3" fmla="*/ 687628 w 1404608"/>
              <a:gd name="connsiteY3" fmla="*/ 2070201 h 2070201"/>
              <a:gd name="connsiteX4" fmla="*/ 1294790 w 1404608"/>
              <a:gd name="connsiteY4" fmla="*/ 2055571 h 2070201"/>
              <a:gd name="connsiteX5" fmla="*/ 1404518 w 1404608"/>
              <a:gd name="connsiteY5" fmla="*/ 1155801 h 2070201"/>
              <a:gd name="connsiteX6" fmla="*/ 1221638 w 1404608"/>
              <a:gd name="connsiteY6" fmla="*/ 768096 h 2070201"/>
              <a:gd name="connsiteX7" fmla="*/ 1177747 w 1404608"/>
              <a:gd name="connsiteY7" fmla="*/ 965606 h 2070201"/>
              <a:gd name="connsiteX8" fmla="*/ 1024128 w 1404608"/>
              <a:gd name="connsiteY8" fmla="*/ 694944 h 2070201"/>
              <a:gd name="connsiteX9" fmla="*/ 921715 w 1404608"/>
              <a:gd name="connsiteY9" fmla="*/ 929030 h 2070201"/>
              <a:gd name="connsiteX10" fmla="*/ 877824 w 1404608"/>
              <a:gd name="connsiteY10" fmla="*/ 629107 h 2070201"/>
              <a:gd name="connsiteX11" fmla="*/ 709574 w 1404608"/>
              <a:gd name="connsiteY11" fmla="*/ 936345 h 2070201"/>
              <a:gd name="connsiteX12" fmla="*/ 526694 w 1404608"/>
              <a:gd name="connsiteY12" fmla="*/ 0 h 2070201"/>
              <a:gd name="connsiteX13" fmla="*/ 468172 w 1404608"/>
              <a:gd name="connsiteY13" fmla="*/ 1338681 h 2070201"/>
              <a:gd name="connsiteX14" fmla="*/ 321868 w 1404608"/>
              <a:gd name="connsiteY14" fmla="*/ 1287475 h 2070201"/>
              <a:gd name="connsiteX15" fmla="*/ 0 w 1404608"/>
              <a:gd name="connsiteY15" fmla="*/ 1053388 h 2070201"/>
              <a:gd name="connsiteX0" fmla="*/ 0 w 1404608"/>
              <a:gd name="connsiteY0" fmla="*/ 1053388 h 2070201"/>
              <a:gd name="connsiteX1" fmla="*/ 124358 w 1404608"/>
              <a:gd name="connsiteY1" fmla="*/ 1382572 h 2070201"/>
              <a:gd name="connsiteX2" fmla="*/ 292608 w 1404608"/>
              <a:gd name="connsiteY2" fmla="*/ 1741017 h 2070201"/>
              <a:gd name="connsiteX3" fmla="*/ 687628 w 1404608"/>
              <a:gd name="connsiteY3" fmla="*/ 2070201 h 2070201"/>
              <a:gd name="connsiteX4" fmla="*/ 1294790 w 1404608"/>
              <a:gd name="connsiteY4" fmla="*/ 2055571 h 2070201"/>
              <a:gd name="connsiteX5" fmla="*/ 1404518 w 1404608"/>
              <a:gd name="connsiteY5" fmla="*/ 1155801 h 2070201"/>
              <a:gd name="connsiteX6" fmla="*/ 1221638 w 1404608"/>
              <a:gd name="connsiteY6" fmla="*/ 768096 h 2070201"/>
              <a:gd name="connsiteX7" fmla="*/ 1177747 w 1404608"/>
              <a:gd name="connsiteY7" fmla="*/ 965606 h 2070201"/>
              <a:gd name="connsiteX8" fmla="*/ 1024128 w 1404608"/>
              <a:gd name="connsiteY8" fmla="*/ 694944 h 2070201"/>
              <a:gd name="connsiteX9" fmla="*/ 921715 w 1404608"/>
              <a:gd name="connsiteY9" fmla="*/ 929030 h 2070201"/>
              <a:gd name="connsiteX10" fmla="*/ 877824 w 1404608"/>
              <a:gd name="connsiteY10" fmla="*/ 629107 h 2070201"/>
              <a:gd name="connsiteX11" fmla="*/ 709574 w 1404608"/>
              <a:gd name="connsiteY11" fmla="*/ 936345 h 2070201"/>
              <a:gd name="connsiteX12" fmla="*/ 526694 w 1404608"/>
              <a:gd name="connsiteY12" fmla="*/ 0 h 2070201"/>
              <a:gd name="connsiteX13" fmla="*/ 468172 w 1404608"/>
              <a:gd name="connsiteY13" fmla="*/ 1338681 h 2070201"/>
              <a:gd name="connsiteX14" fmla="*/ 321868 w 1404608"/>
              <a:gd name="connsiteY14" fmla="*/ 1287475 h 2070201"/>
              <a:gd name="connsiteX15" fmla="*/ 0 w 1404608"/>
              <a:gd name="connsiteY15" fmla="*/ 1053388 h 2070201"/>
              <a:gd name="connsiteX0" fmla="*/ 0 w 1404608"/>
              <a:gd name="connsiteY0" fmla="*/ 1053388 h 2070201"/>
              <a:gd name="connsiteX1" fmla="*/ 124358 w 1404608"/>
              <a:gd name="connsiteY1" fmla="*/ 1382572 h 2070201"/>
              <a:gd name="connsiteX2" fmla="*/ 292608 w 1404608"/>
              <a:gd name="connsiteY2" fmla="*/ 1741017 h 2070201"/>
              <a:gd name="connsiteX3" fmla="*/ 687628 w 1404608"/>
              <a:gd name="connsiteY3" fmla="*/ 2070201 h 2070201"/>
              <a:gd name="connsiteX4" fmla="*/ 1294790 w 1404608"/>
              <a:gd name="connsiteY4" fmla="*/ 2055571 h 2070201"/>
              <a:gd name="connsiteX5" fmla="*/ 1404518 w 1404608"/>
              <a:gd name="connsiteY5" fmla="*/ 1155801 h 2070201"/>
              <a:gd name="connsiteX6" fmla="*/ 1221638 w 1404608"/>
              <a:gd name="connsiteY6" fmla="*/ 768096 h 2070201"/>
              <a:gd name="connsiteX7" fmla="*/ 1177747 w 1404608"/>
              <a:gd name="connsiteY7" fmla="*/ 965606 h 2070201"/>
              <a:gd name="connsiteX8" fmla="*/ 1024128 w 1404608"/>
              <a:gd name="connsiteY8" fmla="*/ 694944 h 2070201"/>
              <a:gd name="connsiteX9" fmla="*/ 921715 w 1404608"/>
              <a:gd name="connsiteY9" fmla="*/ 929030 h 2070201"/>
              <a:gd name="connsiteX10" fmla="*/ 877824 w 1404608"/>
              <a:gd name="connsiteY10" fmla="*/ 629107 h 2070201"/>
              <a:gd name="connsiteX11" fmla="*/ 709574 w 1404608"/>
              <a:gd name="connsiteY11" fmla="*/ 936345 h 2070201"/>
              <a:gd name="connsiteX12" fmla="*/ 526694 w 1404608"/>
              <a:gd name="connsiteY12" fmla="*/ 0 h 2070201"/>
              <a:gd name="connsiteX13" fmla="*/ 468172 w 1404608"/>
              <a:gd name="connsiteY13" fmla="*/ 1338681 h 2070201"/>
              <a:gd name="connsiteX14" fmla="*/ 321868 w 1404608"/>
              <a:gd name="connsiteY14" fmla="*/ 1287475 h 2070201"/>
              <a:gd name="connsiteX15" fmla="*/ 0 w 1404608"/>
              <a:gd name="connsiteY15" fmla="*/ 1053388 h 2070201"/>
              <a:gd name="connsiteX0" fmla="*/ 0 w 1404608"/>
              <a:gd name="connsiteY0" fmla="*/ 1053388 h 2070201"/>
              <a:gd name="connsiteX1" fmla="*/ 124358 w 1404608"/>
              <a:gd name="connsiteY1" fmla="*/ 1382572 h 2070201"/>
              <a:gd name="connsiteX2" fmla="*/ 292608 w 1404608"/>
              <a:gd name="connsiteY2" fmla="*/ 1741017 h 2070201"/>
              <a:gd name="connsiteX3" fmla="*/ 687628 w 1404608"/>
              <a:gd name="connsiteY3" fmla="*/ 2070201 h 2070201"/>
              <a:gd name="connsiteX4" fmla="*/ 1294790 w 1404608"/>
              <a:gd name="connsiteY4" fmla="*/ 2055571 h 2070201"/>
              <a:gd name="connsiteX5" fmla="*/ 1404518 w 1404608"/>
              <a:gd name="connsiteY5" fmla="*/ 1155801 h 2070201"/>
              <a:gd name="connsiteX6" fmla="*/ 1221638 w 1404608"/>
              <a:gd name="connsiteY6" fmla="*/ 768096 h 2070201"/>
              <a:gd name="connsiteX7" fmla="*/ 1177747 w 1404608"/>
              <a:gd name="connsiteY7" fmla="*/ 965606 h 2070201"/>
              <a:gd name="connsiteX8" fmla="*/ 980236 w 1404608"/>
              <a:gd name="connsiteY8" fmla="*/ 694944 h 2070201"/>
              <a:gd name="connsiteX9" fmla="*/ 921715 w 1404608"/>
              <a:gd name="connsiteY9" fmla="*/ 929030 h 2070201"/>
              <a:gd name="connsiteX10" fmla="*/ 877824 w 1404608"/>
              <a:gd name="connsiteY10" fmla="*/ 629107 h 2070201"/>
              <a:gd name="connsiteX11" fmla="*/ 709574 w 1404608"/>
              <a:gd name="connsiteY11" fmla="*/ 936345 h 2070201"/>
              <a:gd name="connsiteX12" fmla="*/ 526694 w 1404608"/>
              <a:gd name="connsiteY12" fmla="*/ 0 h 2070201"/>
              <a:gd name="connsiteX13" fmla="*/ 468172 w 1404608"/>
              <a:gd name="connsiteY13" fmla="*/ 1338681 h 2070201"/>
              <a:gd name="connsiteX14" fmla="*/ 321868 w 1404608"/>
              <a:gd name="connsiteY14" fmla="*/ 1287475 h 2070201"/>
              <a:gd name="connsiteX15" fmla="*/ 0 w 1404608"/>
              <a:gd name="connsiteY15" fmla="*/ 1053388 h 2070201"/>
              <a:gd name="connsiteX0" fmla="*/ 0 w 1404608"/>
              <a:gd name="connsiteY0" fmla="*/ 1053388 h 2070201"/>
              <a:gd name="connsiteX1" fmla="*/ 124358 w 1404608"/>
              <a:gd name="connsiteY1" fmla="*/ 1382572 h 2070201"/>
              <a:gd name="connsiteX2" fmla="*/ 292608 w 1404608"/>
              <a:gd name="connsiteY2" fmla="*/ 1741017 h 2070201"/>
              <a:gd name="connsiteX3" fmla="*/ 687628 w 1404608"/>
              <a:gd name="connsiteY3" fmla="*/ 2070201 h 2070201"/>
              <a:gd name="connsiteX4" fmla="*/ 1294790 w 1404608"/>
              <a:gd name="connsiteY4" fmla="*/ 2055571 h 2070201"/>
              <a:gd name="connsiteX5" fmla="*/ 1404518 w 1404608"/>
              <a:gd name="connsiteY5" fmla="*/ 1155801 h 2070201"/>
              <a:gd name="connsiteX6" fmla="*/ 1221638 w 1404608"/>
              <a:gd name="connsiteY6" fmla="*/ 768096 h 2070201"/>
              <a:gd name="connsiteX7" fmla="*/ 1177747 w 1404608"/>
              <a:gd name="connsiteY7" fmla="*/ 965606 h 2070201"/>
              <a:gd name="connsiteX8" fmla="*/ 980236 w 1404608"/>
              <a:gd name="connsiteY8" fmla="*/ 694944 h 2070201"/>
              <a:gd name="connsiteX9" fmla="*/ 921715 w 1404608"/>
              <a:gd name="connsiteY9" fmla="*/ 929030 h 2070201"/>
              <a:gd name="connsiteX10" fmla="*/ 877824 w 1404608"/>
              <a:gd name="connsiteY10" fmla="*/ 629107 h 2070201"/>
              <a:gd name="connsiteX11" fmla="*/ 709574 w 1404608"/>
              <a:gd name="connsiteY11" fmla="*/ 936345 h 2070201"/>
              <a:gd name="connsiteX12" fmla="*/ 526694 w 1404608"/>
              <a:gd name="connsiteY12" fmla="*/ 0 h 2070201"/>
              <a:gd name="connsiteX13" fmla="*/ 468172 w 1404608"/>
              <a:gd name="connsiteY13" fmla="*/ 1338681 h 2070201"/>
              <a:gd name="connsiteX14" fmla="*/ 321868 w 1404608"/>
              <a:gd name="connsiteY14" fmla="*/ 1287475 h 2070201"/>
              <a:gd name="connsiteX15" fmla="*/ 0 w 1404608"/>
              <a:gd name="connsiteY15" fmla="*/ 1053388 h 2070201"/>
              <a:gd name="connsiteX0" fmla="*/ 0 w 1404608"/>
              <a:gd name="connsiteY0" fmla="*/ 1053388 h 2070201"/>
              <a:gd name="connsiteX1" fmla="*/ 124358 w 1404608"/>
              <a:gd name="connsiteY1" fmla="*/ 1382572 h 2070201"/>
              <a:gd name="connsiteX2" fmla="*/ 292608 w 1404608"/>
              <a:gd name="connsiteY2" fmla="*/ 1741017 h 2070201"/>
              <a:gd name="connsiteX3" fmla="*/ 687628 w 1404608"/>
              <a:gd name="connsiteY3" fmla="*/ 2070201 h 2070201"/>
              <a:gd name="connsiteX4" fmla="*/ 1294790 w 1404608"/>
              <a:gd name="connsiteY4" fmla="*/ 2055571 h 2070201"/>
              <a:gd name="connsiteX5" fmla="*/ 1404518 w 1404608"/>
              <a:gd name="connsiteY5" fmla="*/ 1155801 h 2070201"/>
              <a:gd name="connsiteX6" fmla="*/ 1221638 w 1404608"/>
              <a:gd name="connsiteY6" fmla="*/ 768096 h 2070201"/>
              <a:gd name="connsiteX7" fmla="*/ 1177747 w 1404608"/>
              <a:gd name="connsiteY7" fmla="*/ 965606 h 2070201"/>
              <a:gd name="connsiteX8" fmla="*/ 980236 w 1404608"/>
              <a:gd name="connsiteY8" fmla="*/ 694944 h 2070201"/>
              <a:gd name="connsiteX9" fmla="*/ 921715 w 1404608"/>
              <a:gd name="connsiteY9" fmla="*/ 929030 h 2070201"/>
              <a:gd name="connsiteX10" fmla="*/ 790042 w 1404608"/>
              <a:gd name="connsiteY10" fmla="*/ 599846 h 2070201"/>
              <a:gd name="connsiteX11" fmla="*/ 709574 w 1404608"/>
              <a:gd name="connsiteY11" fmla="*/ 936345 h 2070201"/>
              <a:gd name="connsiteX12" fmla="*/ 526694 w 1404608"/>
              <a:gd name="connsiteY12" fmla="*/ 0 h 2070201"/>
              <a:gd name="connsiteX13" fmla="*/ 468172 w 1404608"/>
              <a:gd name="connsiteY13" fmla="*/ 1338681 h 2070201"/>
              <a:gd name="connsiteX14" fmla="*/ 321868 w 1404608"/>
              <a:gd name="connsiteY14" fmla="*/ 1287475 h 2070201"/>
              <a:gd name="connsiteX15" fmla="*/ 0 w 1404608"/>
              <a:gd name="connsiteY15" fmla="*/ 1053388 h 2070201"/>
              <a:gd name="connsiteX0" fmla="*/ 0 w 1404608"/>
              <a:gd name="connsiteY0" fmla="*/ 1053388 h 2070201"/>
              <a:gd name="connsiteX1" fmla="*/ 124358 w 1404608"/>
              <a:gd name="connsiteY1" fmla="*/ 1382572 h 2070201"/>
              <a:gd name="connsiteX2" fmla="*/ 292608 w 1404608"/>
              <a:gd name="connsiteY2" fmla="*/ 1741017 h 2070201"/>
              <a:gd name="connsiteX3" fmla="*/ 687628 w 1404608"/>
              <a:gd name="connsiteY3" fmla="*/ 2070201 h 2070201"/>
              <a:gd name="connsiteX4" fmla="*/ 1294790 w 1404608"/>
              <a:gd name="connsiteY4" fmla="*/ 2055571 h 2070201"/>
              <a:gd name="connsiteX5" fmla="*/ 1404518 w 1404608"/>
              <a:gd name="connsiteY5" fmla="*/ 1155801 h 2070201"/>
              <a:gd name="connsiteX6" fmla="*/ 1221638 w 1404608"/>
              <a:gd name="connsiteY6" fmla="*/ 768096 h 2070201"/>
              <a:gd name="connsiteX7" fmla="*/ 1177747 w 1404608"/>
              <a:gd name="connsiteY7" fmla="*/ 965606 h 2070201"/>
              <a:gd name="connsiteX8" fmla="*/ 980236 w 1404608"/>
              <a:gd name="connsiteY8" fmla="*/ 694944 h 2070201"/>
              <a:gd name="connsiteX9" fmla="*/ 921715 w 1404608"/>
              <a:gd name="connsiteY9" fmla="*/ 929030 h 2070201"/>
              <a:gd name="connsiteX10" fmla="*/ 738836 w 1404608"/>
              <a:gd name="connsiteY10" fmla="*/ 592531 h 2070201"/>
              <a:gd name="connsiteX11" fmla="*/ 709574 w 1404608"/>
              <a:gd name="connsiteY11" fmla="*/ 936345 h 2070201"/>
              <a:gd name="connsiteX12" fmla="*/ 526694 w 1404608"/>
              <a:gd name="connsiteY12" fmla="*/ 0 h 2070201"/>
              <a:gd name="connsiteX13" fmla="*/ 468172 w 1404608"/>
              <a:gd name="connsiteY13" fmla="*/ 1338681 h 2070201"/>
              <a:gd name="connsiteX14" fmla="*/ 321868 w 1404608"/>
              <a:gd name="connsiteY14" fmla="*/ 1287475 h 2070201"/>
              <a:gd name="connsiteX15" fmla="*/ 0 w 1404608"/>
              <a:gd name="connsiteY15" fmla="*/ 1053388 h 2070201"/>
              <a:gd name="connsiteX0" fmla="*/ 0 w 1404608"/>
              <a:gd name="connsiteY0" fmla="*/ 1053388 h 2070201"/>
              <a:gd name="connsiteX1" fmla="*/ 124358 w 1404608"/>
              <a:gd name="connsiteY1" fmla="*/ 1382572 h 2070201"/>
              <a:gd name="connsiteX2" fmla="*/ 292608 w 1404608"/>
              <a:gd name="connsiteY2" fmla="*/ 1741017 h 2070201"/>
              <a:gd name="connsiteX3" fmla="*/ 687628 w 1404608"/>
              <a:gd name="connsiteY3" fmla="*/ 2070201 h 2070201"/>
              <a:gd name="connsiteX4" fmla="*/ 1294790 w 1404608"/>
              <a:gd name="connsiteY4" fmla="*/ 2055571 h 2070201"/>
              <a:gd name="connsiteX5" fmla="*/ 1404518 w 1404608"/>
              <a:gd name="connsiteY5" fmla="*/ 1155801 h 2070201"/>
              <a:gd name="connsiteX6" fmla="*/ 1221638 w 1404608"/>
              <a:gd name="connsiteY6" fmla="*/ 768096 h 2070201"/>
              <a:gd name="connsiteX7" fmla="*/ 1177747 w 1404608"/>
              <a:gd name="connsiteY7" fmla="*/ 965606 h 2070201"/>
              <a:gd name="connsiteX8" fmla="*/ 980236 w 1404608"/>
              <a:gd name="connsiteY8" fmla="*/ 694944 h 2070201"/>
              <a:gd name="connsiteX9" fmla="*/ 921715 w 1404608"/>
              <a:gd name="connsiteY9" fmla="*/ 929030 h 2070201"/>
              <a:gd name="connsiteX10" fmla="*/ 738836 w 1404608"/>
              <a:gd name="connsiteY10" fmla="*/ 592531 h 2070201"/>
              <a:gd name="connsiteX11" fmla="*/ 709574 w 1404608"/>
              <a:gd name="connsiteY11" fmla="*/ 936345 h 2070201"/>
              <a:gd name="connsiteX12" fmla="*/ 526694 w 1404608"/>
              <a:gd name="connsiteY12" fmla="*/ 0 h 2070201"/>
              <a:gd name="connsiteX13" fmla="*/ 468172 w 1404608"/>
              <a:gd name="connsiteY13" fmla="*/ 1338681 h 2070201"/>
              <a:gd name="connsiteX14" fmla="*/ 321868 w 1404608"/>
              <a:gd name="connsiteY14" fmla="*/ 1287475 h 2070201"/>
              <a:gd name="connsiteX15" fmla="*/ 0 w 1404608"/>
              <a:gd name="connsiteY15" fmla="*/ 1053388 h 2070201"/>
              <a:gd name="connsiteX0" fmla="*/ 0 w 1404608"/>
              <a:gd name="connsiteY0" fmla="*/ 1053388 h 2070201"/>
              <a:gd name="connsiteX1" fmla="*/ 124358 w 1404608"/>
              <a:gd name="connsiteY1" fmla="*/ 1382572 h 2070201"/>
              <a:gd name="connsiteX2" fmla="*/ 292608 w 1404608"/>
              <a:gd name="connsiteY2" fmla="*/ 1741017 h 2070201"/>
              <a:gd name="connsiteX3" fmla="*/ 687628 w 1404608"/>
              <a:gd name="connsiteY3" fmla="*/ 2070201 h 2070201"/>
              <a:gd name="connsiteX4" fmla="*/ 1294790 w 1404608"/>
              <a:gd name="connsiteY4" fmla="*/ 2055571 h 2070201"/>
              <a:gd name="connsiteX5" fmla="*/ 1404518 w 1404608"/>
              <a:gd name="connsiteY5" fmla="*/ 1155801 h 2070201"/>
              <a:gd name="connsiteX6" fmla="*/ 1221638 w 1404608"/>
              <a:gd name="connsiteY6" fmla="*/ 768096 h 2070201"/>
              <a:gd name="connsiteX7" fmla="*/ 1177747 w 1404608"/>
              <a:gd name="connsiteY7" fmla="*/ 965606 h 2070201"/>
              <a:gd name="connsiteX8" fmla="*/ 980236 w 1404608"/>
              <a:gd name="connsiteY8" fmla="*/ 694944 h 2070201"/>
              <a:gd name="connsiteX9" fmla="*/ 921715 w 1404608"/>
              <a:gd name="connsiteY9" fmla="*/ 929030 h 2070201"/>
              <a:gd name="connsiteX10" fmla="*/ 738836 w 1404608"/>
              <a:gd name="connsiteY10" fmla="*/ 592531 h 2070201"/>
              <a:gd name="connsiteX11" fmla="*/ 709574 w 1404608"/>
              <a:gd name="connsiteY11" fmla="*/ 936345 h 2070201"/>
              <a:gd name="connsiteX12" fmla="*/ 702259 w 1404608"/>
              <a:gd name="connsiteY12" fmla="*/ 629107 h 2070201"/>
              <a:gd name="connsiteX13" fmla="*/ 526694 w 1404608"/>
              <a:gd name="connsiteY13" fmla="*/ 0 h 2070201"/>
              <a:gd name="connsiteX14" fmla="*/ 468172 w 1404608"/>
              <a:gd name="connsiteY14" fmla="*/ 1338681 h 2070201"/>
              <a:gd name="connsiteX15" fmla="*/ 321868 w 1404608"/>
              <a:gd name="connsiteY15" fmla="*/ 1287475 h 2070201"/>
              <a:gd name="connsiteX16" fmla="*/ 0 w 1404608"/>
              <a:gd name="connsiteY16" fmla="*/ 1053388 h 2070201"/>
              <a:gd name="connsiteX0" fmla="*/ 0 w 1404608"/>
              <a:gd name="connsiteY0" fmla="*/ 1056935 h 2073748"/>
              <a:gd name="connsiteX1" fmla="*/ 124358 w 1404608"/>
              <a:gd name="connsiteY1" fmla="*/ 1386119 h 2073748"/>
              <a:gd name="connsiteX2" fmla="*/ 292608 w 1404608"/>
              <a:gd name="connsiteY2" fmla="*/ 1744564 h 2073748"/>
              <a:gd name="connsiteX3" fmla="*/ 687628 w 1404608"/>
              <a:gd name="connsiteY3" fmla="*/ 2073748 h 2073748"/>
              <a:gd name="connsiteX4" fmla="*/ 1294790 w 1404608"/>
              <a:gd name="connsiteY4" fmla="*/ 2059118 h 2073748"/>
              <a:gd name="connsiteX5" fmla="*/ 1404518 w 1404608"/>
              <a:gd name="connsiteY5" fmla="*/ 1159348 h 2073748"/>
              <a:gd name="connsiteX6" fmla="*/ 1221638 w 1404608"/>
              <a:gd name="connsiteY6" fmla="*/ 771643 h 2073748"/>
              <a:gd name="connsiteX7" fmla="*/ 1177747 w 1404608"/>
              <a:gd name="connsiteY7" fmla="*/ 969153 h 2073748"/>
              <a:gd name="connsiteX8" fmla="*/ 980236 w 1404608"/>
              <a:gd name="connsiteY8" fmla="*/ 698491 h 2073748"/>
              <a:gd name="connsiteX9" fmla="*/ 921715 w 1404608"/>
              <a:gd name="connsiteY9" fmla="*/ 932577 h 2073748"/>
              <a:gd name="connsiteX10" fmla="*/ 738836 w 1404608"/>
              <a:gd name="connsiteY10" fmla="*/ 596078 h 2073748"/>
              <a:gd name="connsiteX11" fmla="*/ 709574 w 1404608"/>
              <a:gd name="connsiteY11" fmla="*/ 939892 h 2073748"/>
              <a:gd name="connsiteX12" fmla="*/ 526694 w 1404608"/>
              <a:gd name="connsiteY12" fmla="*/ 3547 h 2073748"/>
              <a:gd name="connsiteX13" fmla="*/ 468172 w 1404608"/>
              <a:gd name="connsiteY13" fmla="*/ 1342228 h 2073748"/>
              <a:gd name="connsiteX14" fmla="*/ 321868 w 1404608"/>
              <a:gd name="connsiteY14" fmla="*/ 1291022 h 2073748"/>
              <a:gd name="connsiteX15" fmla="*/ 0 w 1404608"/>
              <a:gd name="connsiteY15" fmla="*/ 1056935 h 2073748"/>
              <a:gd name="connsiteX0" fmla="*/ 0 w 1404608"/>
              <a:gd name="connsiteY0" fmla="*/ 1056935 h 2073748"/>
              <a:gd name="connsiteX1" fmla="*/ 124358 w 1404608"/>
              <a:gd name="connsiteY1" fmla="*/ 1386119 h 2073748"/>
              <a:gd name="connsiteX2" fmla="*/ 292608 w 1404608"/>
              <a:gd name="connsiteY2" fmla="*/ 1744564 h 2073748"/>
              <a:gd name="connsiteX3" fmla="*/ 687628 w 1404608"/>
              <a:gd name="connsiteY3" fmla="*/ 2073748 h 2073748"/>
              <a:gd name="connsiteX4" fmla="*/ 1294790 w 1404608"/>
              <a:gd name="connsiteY4" fmla="*/ 2059118 h 2073748"/>
              <a:gd name="connsiteX5" fmla="*/ 1404518 w 1404608"/>
              <a:gd name="connsiteY5" fmla="*/ 1159348 h 2073748"/>
              <a:gd name="connsiteX6" fmla="*/ 1221638 w 1404608"/>
              <a:gd name="connsiteY6" fmla="*/ 771643 h 2073748"/>
              <a:gd name="connsiteX7" fmla="*/ 1177747 w 1404608"/>
              <a:gd name="connsiteY7" fmla="*/ 969153 h 2073748"/>
              <a:gd name="connsiteX8" fmla="*/ 980236 w 1404608"/>
              <a:gd name="connsiteY8" fmla="*/ 698491 h 2073748"/>
              <a:gd name="connsiteX9" fmla="*/ 921715 w 1404608"/>
              <a:gd name="connsiteY9" fmla="*/ 932577 h 2073748"/>
              <a:gd name="connsiteX10" fmla="*/ 738836 w 1404608"/>
              <a:gd name="connsiteY10" fmla="*/ 596078 h 2073748"/>
              <a:gd name="connsiteX11" fmla="*/ 709574 w 1404608"/>
              <a:gd name="connsiteY11" fmla="*/ 939892 h 2073748"/>
              <a:gd name="connsiteX12" fmla="*/ 526694 w 1404608"/>
              <a:gd name="connsiteY12" fmla="*/ 3547 h 2073748"/>
              <a:gd name="connsiteX13" fmla="*/ 468172 w 1404608"/>
              <a:gd name="connsiteY13" fmla="*/ 1342228 h 2073748"/>
              <a:gd name="connsiteX14" fmla="*/ 321868 w 1404608"/>
              <a:gd name="connsiteY14" fmla="*/ 1291022 h 2073748"/>
              <a:gd name="connsiteX15" fmla="*/ 0 w 1404608"/>
              <a:gd name="connsiteY15" fmla="*/ 1056935 h 2073748"/>
              <a:gd name="connsiteX0" fmla="*/ 0 w 1404608"/>
              <a:gd name="connsiteY0" fmla="*/ 1056935 h 2073748"/>
              <a:gd name="connsiteX1" fmla="*/ 124358 w 1404608"/>
              <a:gd name="connsiteY1" fmla="*/ 1386119 h 2073748"/>
              <a:gd name="connsiteX2" fmla="*/ 292608 w 1404608"/>
              <a:gd name="connsiteY2" fmla="*/ 1744564 h 2073748"/>
              <a:gd name="connsiteX3" fmla="*/ 687628 w 1404608"/>
              <a:gd name="connsiteY3" fmla="*/ 2073748 h 2073748"/>
              <a:gd name="connsiteX4" fmla="*/ 1294790 w 1404608"/>
              <a:gd name="connsiteY4" fmla="*/ 2059118 h 2073748"/>
              <a:gd name="connsiteX5" fmla="*/ 1404518 w 1404608"/>
              <a:gd name="connsiteY5" fmla="*/ 1159348 h 2073748"/>
              <a:gd name="connsiteX6" fmla="*/ 1221638 w 1404608"/>
              <a:gd name="connsiteY6" fmla="*/ 771643 h 2073748"/>
              <a:gd name="connsiteX7" fmla="*/ 1177747 w 1404608"/>
              <a:gd name="connsiteY7" fmla="*/ 969153 h 2073748"/>
              <a:gd name="connsiteX8" fmla="*/ 980236 w 1404608"/>
              <a:gd name="connsiteY8" fmla="*/ 698491 h 2073748"/>
              <a:gd name="connsiteX9" fmla="*/ 921715 w 1404608"/>
              <a:gd name="connsiteY9" fmla="*/ 932577 h 2073748"/>
              <a:gd name="connsiteX10" fmla="*/ 738836 w 1404608"/>
              <a:gd name="connsiteY10" fmla="*/ 596078 h 2073748"/>
              <a:gd name="connsiteX11" fmla="*/ 709574 w 1404608"/>
              <a:gd name="connsiteY11" fmla="*/ 939892 h 2073748"/>
              <a:gd name="connsiteX12" fmla="*/ 526694 w 1404608"/>
              <a:gd name="connsiteY12" fmla="*/ 3547 h 2073748"/>
              <a:gd name="connsiteX13" fmla="*/ 468172 w 1404608"/>
              <a:gd name="connsiteY13" fmla="*/ 1342228 h 2073748"/>
              <a:gd name="connsiteX14" fmla="*/ 321868 w 1404608"/>
              <a:gd name="connsiteY14" fmla="*/ 1291022 h 2073748"/>
              <a:gd name="connsiteX15" fmla="*/ 0 w 1404608"/>
              <a:gd name="connsiteY15" fmla="*/ 1056935 h 2073748"/>
              <a:gd name="connsiteX0" fmla="*/ 0 w 1404608"/>
              <a:gd name="connsiteY0" fmla="*/ 1058942 h 2075755"/>
              <a:gd name="connsiteX1" fmla="*/ 124358 w 1404608"/>
              <a:gd name="connsiteY1" fmla="*/ 1388126 h 2075755"/>
              <a:gd name="connsiteX2" fmla="*/ 292608 w 1404608"/>
              <a:gd name="connsiteY2" fmla="*/ 1746571 h 2075755"/>
              <a:gd name="connsiteX3" fmla="*/ 687628 w 1404608"/>
              <a:gd name="connsiteY3" fmla="*/ 2075755 h 2075755"/>
              <a:gd name="connsiteX4" fmla="*/ 1294790 w 1404608"/>
              <a:gd name="connsiteY4" fmla="*/ 2061125 h 2075755"/>
              <a:gd name="connsiteX5" fmla="*/ 1404518 w 1404608"/>
              <a:gd name="connsiteY5" fmla="*/ 1161355 h 2075755"/>
              <a:gd name="connsiteX6" fmla="*/ 1221638 w 1404608"/>
              <a:gd name="connsiteY6" fmla="*/ 773650 h 2075755"/>
              <a:gd name="connsiteX7" fmla="*/ 1177747 w 1404608"/>
              <a:gd name="connsiteY7" fmla="*/ 971160 h 2075755"/>
              <a:gd name="connsiteX8" fmla="*/ 980236 w 1404608"/>
              <a:gd name="connsiteY8" fmla="*/ 700498 h 2075755"/>
              <a:gd name="connsiteX9" fmla="*/ 921715 w 1404608"/>
              <a:gd name="connsiteY9" fmla="*/ 934584 h 2075755"/>
              <a:gd name="connsiteX10" fmla="*/ 738836 w 1404608"/>
              <a:gd name="connsiteY10" fmla="*/ 598085 h 2075755"/>
              <a:gd name="connsiteX11" fmla="*/ 709574 w 1404608"/>
              <a:gd name="connsiteY11" fmla="*/ 941899 h 2075755"/>
              <a:gd name="connsiteX12" fmla="*/ 526694 w 1404608"/>
              <a:gd name="connsiteY12" fmla="*/ 5554 h 2075755"/>
              <a:gd name="connsiteX13" fmla="*/ 468172 w 1404608"/>
              <a:gd name="connsiteY13" fmla="*/ 1344235 h 2075755"/>
              <a:gd name="connsiteX14" fmla="*/ 321868 w 1404608"/>
              <a:gd name="connsiteY14" fmla="*/ 1293029 h 2075755"/>
              <a:gd name="connsiteX15" fmla="*/ 0 w 1404608"/>
              <a:gd name="connsiteY15" fmla="*/ 1058942 h 2075755"/>
              <a:gd name="connsiteX0" fmla="*/ 0 w 1404608"/>
              <a:gd name="connsiteY0" fmla="*/ 1029958 h 2046771"/>
              <a:gd name="connsiteX1" fmla="*/ 124358 w 1404608"/>
              <a:gd name="connsiteY1" fmla="*/ 1359142 h 2046771"/>
              <a:gd name="connsiteX2" fmla="*/ 292608 w 1404608"/>
              <a:gd name="connsiteY2" fmla="*/ 1717587 h 2046771"/>
              <a:gd name="connsiteX3" fmla="*/ 687628 w 1404608"/>
              <a:gd name="connsiteY3" fmla="*/ 2046771 h 2046771"/>
              <a:gd name="connsiteX4" fmla="*/ 1294790 w 1404608"/>
              <a:gd name="connsiteY4" fmla="*/ 2032141 h 2046771"/>
              <a:gd name="connsiteX5" fmla="*/ 1404518 w 1404608"/>
              <a:gd name="connsiteY5" fmla="*/ 1132371 h 2046771"/>
              <a:gd name="connsiteX6" fmla="*/ 1221638 w 1404608"/>
              <a:gd name="connsiteY6" fmla="*/ 744666 h 2046771"/>
              <a:gd name="connsiteX7" fmla="*/ 1177747 w 1404608"/>
              <a:gd name="connsiteY7" fmla="*/ 942176 h 2046771"/>
              <a:gd name="connsiteX8" fmla="*/ 980236 w 1404608"/>
              <a:gd name="connsiteY8" fmla="*/ 671514 h 2046771"/>
              <a:gd name="connsiteX9" fmla="*/ 921715 w 1404608"/>
              <a:gd name="connsiteY9" fmla="*/ 905600 h 2046771"/>
              <a:gd name="connsiteX10" fmla="*/ 738836 w 1404608"/>
              <a:gd name="connsiteY10" fmla="*/ 569101 h 2046771"/>
              <a:gd name="connsiteX11" fmla="*/ 709574 w 1404608"/>
              <a:gd name="connsiteY11" fmla="*/ 912915 h 2046771"/>
              <a:gd name="connsiteX12" fmla="*/ 526694 w 1404608"/>
              <a:gd name="connsiteY12" fmla="*/ 5831 h 2046771"/>
              <a:gd name="connsiteX13" fmla="*/ 468172 w 1404608"/>
              <a:gd name="connsiteY13" fmla="*/ 1315251 h 2046771"/>
              <a:gd name="connsiteX14" fmla="*/ 321868 w 1404608"/>
              <a:gd name="connsiteY14" fmla="*/ 1264045 h 2046771"/>
              <a:gd name="connsiteX15" fmla="*/ 0 w 1404608"/>
              <a:gd name="connsiteY15" fmla="*/ 1029958 h 2046771"/>
              <a:gd name="connsiteX0" fmla="*/ 0 w 1404608"/>
              <a:gd name="connsiteY0" fmla="*/ 1024127 h 2040940"/>
              <a:gd name="connsiteX1" fmla="*/ 124358 w 1404608"/>
              <a:gd name="connsiteY1" fmla="*/ 1353311 h 2040940"/>
              <a:gd name="connsiteX2" fmla="*/ 292608 w 1404608"/>
              <a:gd name="connsiteY2" fmla="*/ 1711756 h 2040940"/>
              <a:gd name="connsiteX3" fmla="*/ 687628 w 1404608"/>
              <a:gd name="connsiteY3" fmla="*/ 2040940 h 2040940"/>
              <a:gd name="connsiteX4" fmla="*/ 1294790 w 1404608"/>
              <a:gd name="connsiteY4" fmla="*/ 2026310 h 2040940"/>
              <a:gd name="connsiteX5" fmla="*/ 1404518 w 1404608"/>
              <a:gd name="connsiteY5" fmla="*/ 1126540 h 2040940"/>
              <a:gd name="connsiteX6" fmla="*/ 1221638 w 1404608"/>
              <a:gd name="connsiteY6" fmla="*/ 738835 h 2040940"/>
              <a:gd name="connsiteX7" fmla="*/ 1177747 w 1404608"/>
              <a:gd name="connsiteY7" fmla="*/ 936345 h 2040940"/>
              <a:gd name="connsiteX8" fmla="*/ 980236 w 1404608"/>
              <a:gd name="connsiteY8" fmla="*/ 665683 h 2040940"/>
              <a:gd name="connsiteX9" fmla="*/ 921715 w 1404608"/>
              <a:gd name="connsiteY9" fmla="*/ 899769 h 2040940"/>
              <a:gd name="connsiteX10" fmla="*/ 738836 w 1404608"/>
              <a:gd name="connsiteY10" fmla="*/ 563270 h 2040940"/>
              <a:gd name="connsiteX11" fmla="*/ 709574 w 1404608"/>
              <a:gd name="connsiteY11" fmla="*/ 907084 h 2040940"/>
              <a:gd name="connsiteX12" fmla="*/ 526694 w 1404608"/>
              <a:gd name="connsiteY12" fmla="*/ 0 h 2040940"/>
              <a:gd name="connsiteX13" fmla="*/ 468172 w 1404608"/>
              <a:gd name="connsiteY13" fmla="*/ 1309420 h 2040940"/>
              <a:gd name="connsiteX14" fmla="*/ 321868 w 1404608"/>
              <a:gd name="connsiteY14" fmla="*/ 1258214 h 2040940"/>
              <a:gd name="connsiteX15" fmla="*/ 0 w 1404608"/>
              <a:gd name="connsiteY15" fmla="*/ 1024127 h 2040940"/>
              <a:gd name="connsiteX0" fmla="*/ 0 w 1404608"/>
              <a:gd name="connsiteY0" fmla="*/ 1024614 h 2041427"/>
              <a:gd name="connsiteX1" fmla="*/ 124358 w 1404608"/>
              <a:gd name="connsiteY1" fmla="*/ 1353798 h 2041427"/>
              <a:gd name="connsiteX2" fmla="*/ 292608 w 1404608"/>
              <a:gd name="connsiteY2" fmla="*/ 1712243 h 2041427"/>
              <a:gd name="connsiteX3" fmla="*/ 687628 w 1404608"/>
              <a:gd name="connsiteY3" fmla="*/ 2041427 h 2041427"/>
              <a:gd name="connsiteX4" fmla="*/ 1294790 w 1404608"/>
              <a:gd name="connsiteY4" fmla="*/ 2026797 h 2041427"/>
              <a:gd name="connsiteX5" fmla="*/ 1404518 w 1404608"/>
              <a:gd name="connsiteY5" fmla="*/ 1127027 h 2041427"/>
              <a:gd name="connsiteX6" fmla="*/ 1221638 w 1404608"/>
              <a:gd name="connsiteY6" fmla="*/ 739322 h 2041427"/>
              <a:gd name="connsiteX7" fmla="*/ 1177747 w 1404608"/>
              <a:gd name="connsiteY7" fmla="*/ 936832 h 2041427"/>
              <a:gd name="connsiteX8" fmla="*/ 980236 w 1404608"/>
              <a:gd name="connsiteY8" fmla="*/ 666170 h 2041427"/>
              <a:gd name="connsiteX9" fmla="*/ 921715 w 1404608"/>
              <a:gd name="connsiteY9" fmla="*/ 900256 h 2041427"/>
              <a:gd name="connsiteX10" fmla="*/ 738836 w 1404608"/>
              <a:gd name="connsiteY10" fmla="*/ 563757 h 2041427"/>
              <a:gd name="connsiteX11" fmla="*/ 709574 w 1404608"/>
              <a:gd name="connsiteY11" fmla="*/ 907571 h 2041427"/>
              <a:gd name="connsiteX12" fmla="*/ 526694 w 1404608"/>
              <a:gd name="connsiteY12" fmla="*/ 487 h 2041427"/>
              <a:gd name="connsiteX13" fmla="*/ 468172 w 1404608"/>
              <a:gd name="connsiteY13" fmla="*/ 1309907 h 2041427"/>
              <a:gd name="connsiteX14" fmla="*/ 321868 w 1404608"/>
              <a:gd name="connsiteY14" fmla="*/ 1258701 h 2041427"/>
              <a:gd name="connsiteX15" fmla="*/ 0 w 1404608"/>
              <a:gd name="connsiteY15" fmla="*/ 1024614 h 2041427"/>
              <a:gd name="connsiteX0" fmla="*/ 0 w 1404608"/>
              <a:gd name="connsiteY0" fmla="*/ 1024614 h 2041427"/>
              <a:gd name="connsiteX1" fmla="*/ 124358 w 1404608"/>
              <a:gd name="connsiteY1" fmla="*/ 1353798 h 2041427"/>
              <a:gd name="connsiteX2" fmla="*/ 292608 w 1404608"/>
              <a:gd name="connsiteY2" fmla="*/ 1712243 h 2041427"/>
              <a:gd name="connsiteX3" fmla="*/ 687628 w 1404608"/>
              <a:gd name="connsiteY3" fmla="*/ 2041427 h 2041427"/>
              <a:gd name="connsiteX4" fmla="*/ 1294790 w 1404608"/>
              <a:gd name="connsiteY4" fmla="*/ 2026797 h 2041427"/>
              <a:gd name="connsiteX5" fmla="*/ 1404518 w 1404608"/>
              <a:gd name="connsiteY5" fmla="*/ 1127027 h 2041427"/>
              <a:gd name="connsiteX6" fmla="*/ 1221638 w 1404608"/>
              <a:gd name="connsiteY6" fmla="*/ 739322 h 2041427"/>
              <a:gd name="connsiteX7" fmla="*/ 1177747 w 1404608"/>
              <a:gd name="connsiteY7" fmla="*/ 936832 h 2041427"/>
              <a:gd name="connsiteX8" fmla="*/ 980236 w 1404608"/>
              <a:gd name="connsiteY8" fmla="*/ 666170 h 2041427"/>
              <a:gd name="connsiteX9" fmla="*/ 921715 w 1404608"/>
              <a:gd name="connsiteY9" fmla="*/ 900256 h 2041427"/>
              <a:gd name="connsiteX10" fmla="*/ 738836 w 1404608"/>
              <a:gd name="connsiteY10" fmla="*/ 563757 h 2041427"/>
              <a:gd name="connsiteX11" fmla="*/ 709574 w 1404608"/>
              <a:gd name="connsiteY11" fmla="*/ 907571 h 2041427"/>
              <a:gd name="connsiteX12" fmla="*/ 526694 w 1404608"/>
              <a:gd name="connsiteY12" fmla="*/ 487 h 2041427"/>
              <a:gd name="connsiteX13" fmla="*/ 468172 w 1404608"/>
              <a:gd name="connsiteY13" fmla="*/ 1309907 h 2041427"/>
              <a:gd name="connsiteX14" fmla="*/ 321868 w 1404608"/>
              <a:gd name="connsiteY14" fmla="*/ 1258701 h 2041427"/>
              <a:gd name="connsiteX15" fmla="*/ 0 w 1404608"/>
              <a:gd name="connsiteY15" fmla="*/ 1024614 h 2041427"/>
              <a:gd name="connsiteX0" fmla="*/ 0 w 1404608"/>
              <a:gd name="connsiteY0" fmla="*/ 1024370 h 2041183"/>
              <a:gd name="connsiteX1" fmla="*/ 124358 w 1404608"/>
              <a:gd name="connsiteY1" fmla="*/ 1353554 h 2041183"/>
              <a:gd name="connsiteX2" fmla="*/ 292608 w 1404608"/>
              <a:gd name="connsiteY2" fmla="*/ 1711999 h 2041183"/>
              <a:gd name="connsiteX3" fmla="*/ 687628 w 1404608"/>
              <a:gd name="connsiteY3" fmla="*/ 2041183 h 2041183"/>
              <a:gd name="connsiteX4" fmla="*/ 1294790 w 1404608"/>
              <a:gd name="connsiteY4" fmla="*/ 2026553 h 2041183"/>
              <a:gd name="connsiteX5" fmla="*/ 1404518 w 1404608"/>
              <a:gd name="connsiteY5" fmla="*/ 1126783 h 2041183"/>
              <a:gd name="connsiteX6" fmla="*/ 1221638 w 1404608"/>
              <a:gd name="connsiteY6" fmla="*/ 739078 h 2041183"/>
              <a:gd name="connsiteX7" fmla="*/ 1177747 w 1404608"/>
              <a:gd name="connsiteY7" fmla="*/ 936588 h 2041183"/>
              <a:gd name="connsiteX8" fmla="*/ 980236 w 1404608"/>
              <a:gd name="connsiteY8" fmla="*/ 665926 h 2041183"/>
              <a:gd name="connsiteX9" fmla="*/ 921715 w 1404608"/>
              <a:gd name="connsiteY9" fmla="*/ 900012 h 2041183"/>
              <a:gd name="connsiteX10" fmla="*/ 738836 w 1404608"/>
              <a:gd name="connsiteY10" fmla="*/ 563513 h 2041183"/>
              <a:gd name="connsiteX11" fmla="*/ 709574 w 1404608"/>
              <a:gd name="connsiteY11" fmla="*/ 907327 h 2041183"/>
              <a:gd name="connsiteX12" fmla="*/ 526694 w 1404608"/>
              <a:gd name="connsiteY12" fmla="*/ 243 h 2041183"/>
              <a:gd name="connsiteX13" fmla="*/ 468172 w 1404608"/>
              <a:gd name="connsiteY13" fmla="*/ 1309663 h 2041183"/>
              <a:gd name="connsiteX14" fmla="*/ 321868 w 1404608"/>
              <a:gd name="connsiteY14" fmla="*/ 1258457 h 2041183"/>
              <a:gd name="connsiteX15" fmla="*/ 0 w 1404608"/>
              <a:gd name="connsiteY15" fmla="*/ 1024370 h 2041183"/>
              <a:gd name="connsiteX0" fmla="*/ 0 w 1404608"/>
              <a:gd name="connsiteY0" fmla="*/ 1024383 h 2041196"/>
              <a:gd name="connsiteX1" fmla="*/ 124358 w 1404608"/>
              <a:gd name="connsiteY1" fmla="*/ 1353567 h 2041196"/>
              <a:gd name="connsiteX2" fmla="*/ 292608 w 1404608"/>
              <a:gd name="connsiteY2" fmla="*/ 1712012 h 2041196"/>
              <a:gd name="connsiteX3" fmla="*/ 687628 w 1404608"/>
              <a:gd name="connsiteY3" fmla="*/ 2041196 h 2041196"/>
              <a:gd name="connsiteX4" fmla="*/ 1294790 w 1404608"/>
              <a:gd name="connsiteY4" fmla="*/ 2026566 h 2041196"/>
              <a:gd name="connsiteX5" fmla="*/ 1404518 w 1404608"/>
              <a:gd name="connsiteY5" fmla="*/ 1126796 h 2041196"/>
              <a:gd name="connsiteX6" fmla="*/ 1221638 w 1404608"/>
              <a:gd name="connsiteY6" fmla="*/ 739091 h 2041196"/>
              <a:gd name="connsiteX7" fmla="*/ 1177747 w 1404608"/>
              <a:gd name="connsiteY7" fmla="*/ 936601 h 2041196"/>
              <a:gd name="connsiteX8" fmla="*/ 980236 w 1404608"/>
              <a:gd name="connsiteY8" fmla="*/ 665939 h 2041196"/>
              <a:gd name="connsiteX9" fmla="*/ 921715 w 1404608"/>
              <a:gd name="connsiteY9" fmla="*/ 900025 h 2041196"/>
              <a:gd name="connsiteX10" fmla="*/ 738836 w 1404608"/>
              <a:gd name="connsiteY10" fmla="*/ 563526 h 2041196"/>
              <a:gd name="connsiteX11" fmla="*/ 709574 w 1404608"/>
              <a:gd name="connsiteY11" fmla="*/ 907340 h 2041196"/>
              <a:gd name="connsiteX12" fmla="*/ 526694 w 1404608"/>
              <a:gd name="connsiteY12" fmla="*/ 256 h 2041196"/>
              <a:gd name="connsiteX13" fmla="*/ 453541 w 1404608"/>
              <a:gd name="connsiteY13" fmla="*/ 1258469 h 2041196"/>
              <a:gd name="connsiteX14" fmla="*/ 321868 w 1404608"/>
              <a:gd name="connsiteY14" fmla="*/ 1258470 h 2041196"/>
              <a:gd name="connsiteX15" fmla="*/ 0 w 1404608"/>
              <a:gd name="connsiteY15" fmla="*/ 1024383 h 2041196"/>
              <a:gd name="connsiteX0" fmla="*/ 0 w 1404608"/>
              <a:gd name="connsiteY0" fmla="*/ 1024383 h 2041196"/>
              <a:gd name="connsiteX1" fmla="*/ 124358 w 1404608"/>
              <a:gd name="connsiteY1" fmla="*/ 1353567 h 2041196"/>
              <a:gd name="connsiteX2" fmla="*/ 292608 w 1404608"/>
              <a:gd name="connsiteY2" fmla="*/ 1712012 h 2041196"/>
              <a:gd name="connsiteX3" fmla="*/ 687628 w 1404608"/>
              <a:gd name="connsiteY3" fmla="*/ 2041196 h 2041196"/>
              <a:gd name="connsiteX4" fmla="*/ 1294790 w 1404608"/>
              <a:gd name="connsiteY4" fmla="*/ 2026566 h 2041196"/>
              <a:gd name="connsiteX5" fmla="*/ 1404518 w 1404608"/>
              <a:gd name="connsiteY5" fmla="*/ 1126796 h 2041196"/>
              <a:gd name="connsiteX6" fmla="*/ 1221638 w 1404608"/>
              <a:gd name="connsiteY6" fmla="*/ 739091 h 2041196"/>
              <a:gd name="connsiteX7" fmla="*/ 1177747 w 1404608"/>
              <a:gd name="connsiteY7" fmla="*/ 936601 h 2041196"/>
              <a:gd name="connsiteX8" fmla="*/ 980236 w 1404608"/>
              <a:gd name="connsiteY8" fmla="*/ 665939 h 2041196"/>
              <a:gd name="connsiteX9" fmla="*/ 921715 w 1404608"/>
              <a:gd name="connsiteY9" fmla="*/ 900025 h 2041196"/>
              <a:gd name="connsiteX10" fmla="*/ 738836 w 1404608"/>
              <a:gd name="connsiteY10" fmla="*/ 563526 h 2041196"/>
              <a:gd name="connsiteX11" fmla="*/ 709574 w 1404608"/>
              <a:gd name="connsiteY11" fmla="*/ 907340 h 2041196"/>
              <a:gd name="connsiteX12" fmla="*/ 526694 w 1404608"/>
              <a:gd name="connsiteY12" fmla="*/ 256 h 2041196"/>
              <a:gd name="connsiteX13" fmla="*/ 453541 w 1404608"/>
              <a:gd name="connsiteY13" fmla="*/ 1258469 h 2041196"/>
              <a:gd name="connsiteX14" fmla="*/ 321868 w 1404608"/>
              <a:gd name="connsiteY14" fmla="*/ 1258470 h 2041196"/>
              <a:gd name="connsiteX15" fmla="*/ 0 w 1404608"/>
              <a:gd name="connsiteY15" fmla="*/ 1024383 h 2041196"/>
              <a:gd name="connsiteX0" fmla="*/ 0 w 1404608"/>
              <a:gd name="connsiteY0" fmla="*/ 1024369 h 2041182"/>
              <a:gd name="connsiteX1" fmla="*/ 124358 w 1404608"/>
              <a:gd name="connsiteY1" fmla="*/ 1353553 h 2041182"/>
              <a:gd name="connsiteX2" fmla="*/ 292608 w 1404608"/>
              <a:gd name="connsiteY2" fmla="*/ 1711998 h 2041182"/>
              <a:gd name="connsiteX3" fmla="*/ 687628 w 1404608"/>
              <a:gd name="connsiteY3" fmla="*/ 2041182 h 2041182"/>
              <a:gd name="connsiteX4" fmla="*/ 1294790 w 1404608"/>
              <a:gd name="connsiteY4" fmla="*/ 2026552 h 2041182"/>
              <a:gd name="connsiteX5" fmla="*/ 1404518 w 1404608"/>
              <a:gd name="connsiteY5" fmla="*/ 1126782 h 2041182"/>
              <a:gd name="connsiteX6" fmla="*/ 1221638 w 1404608"/>
              <a:gd name="connsiteY6" fmla="*/ 739077 h 2041182"/>
              <a:gd name="connsiteX7" fmla="*/ 1177747 w 1404608"/>
              <a:gd name="connsiteY7" fmla="*/ 936587 h 2041182"/>
              <a:gd name="connsiteX8" fmla="*/ 980236 w 1404608"/>
              <a:gd name="connsiteY8" fmla="*/ 665925 h 2041182"/>
              <a:gd name="connsiteX9" fmla="*/ 921715 w 1404608"/>
              <a:gd name="connsiteY9" fmla="*/ 900011 h 2041182"/>
              <a:gd name="connsiteX10" fmla="*/ 738836 w 1404608"/>
              <a:gd name="connsiteY10" fmla="*/ 563512 h 2041182"/>
              <a:gd name="connsiteX11" fmla="*/ 709574 w 1404608"/>
              <a:gd name="connsiteY11" fmla="*/ 907326 h 2041182"/>
              <a:gd name="connsiteX12" fmla="*/ 526694 w 1404608"/>
              <a:gd name="connsiteY12" fmla="*/ 242 h 2041182"/>
              <a:gd name="connsiteX13" fmla="*/ 456712 w 1404608"/>
              <a:gd name="connsiteY13" fmla="*/ 1312361 h 2041182"/>
              <a:gd name="connsiteX14" fmla="*/ 321868 w 1404608"/>
              <a:gd name="connsiteY14" fmla="*/ 1258456 h 2041182"/>
              <a:gd name="connsiteX15" fmla="*/ 0 w 1404608"/>
              <a:gd name="connsiteY15" fmla="*/ 1024369 h 2041182"/>
              <a:gd name="connsiteX0" fmla="*/ 0 w 1404608"/>
              <a:gd name="connsiteY0" fmla="*/ 1024369 h 2041182"/>
              <a:gd name="connsiteX1" fmla="*/ 124358 w 1404608"/>
              <a:gd name="connsiteY1" fmla="*/ 1353553 h 2041182"/>
              <a:gd name="connsiteX2" fmla="*/ 292608 w 1404608"/>
              <a:gd name="connsiteY2" fmla="*/ 1711998 h 2041182"/>
              <a:gd name="connsiteX3" fmla="*/ 687628 w 1404608"/>
              <a:gd name="connsiteY3" fmla="*/ 2041182 h 2041182"/>
              <a:gd name="connsiteX4" fmla="*/ 1294790 w 1404608"/>
              <a:gd name="connsiteY4" fmla="*/ 2026552 h 2041182"/>
              <a:gd name="connsiteX5" fmla="*/ 1404518 w 1404608"/>
              <a:gd name="connsiteY5" fmla="*/ 1126782 h 2041182"/>
              <a:gd name="connsiteX6" fmla="*/ 1221638 w 1404608"/>
              <a:gd name="connsiteY6" fmla="*/ 739077 h 2041182"/>
              <a:gd name="connsiteX7" fmla="*/ 1177747 w 1404608"/>
              <a:gd name="connsiteY7" fmla="*/ 936587 h 2041182"/>
              <a:gd name="connsiteX8" fmla="*/ 980236 w 1404608"/>
              <a:gd name="connsiteY8" fmla="*/ 665925 h 2041182"/>
              <a:gd name="connsiteX9" fmla="*/ 921715 w 1404608"/>
              <a:gd name="connsiteY9" fmla="*/ 900011 h 2041182"/>
              <a:gd name="connsiteX10" fmla="*/ 738836 w 1404608"/>
              <a:gd name="connsiteY10" fmla="*/ 563512 h 2041182"/>
              <a:gd name="connsiteX11" fmla="*/ 709574 w 1404608"/>
              <a:gd name="connsiteY11" fmla="*/ 907326 h 2041182"/>
              <a:gd name="connsiteX12" fmla="*/ 526694 w 1404608"/>
              <a:gd name="connsiteY12" fmla="*/ 242 h 2041182"/>
              <a:gd name="connsiteX13" fmla="*/ 456712 w 1404608"/>
              <a:gd name="connsiteY13" fmla="*/ 1312361 h 2041182"/>
              <a:gd name="connsiteX14" fmla="*/ 321868 w 1404608"/>
              <a:gd name="connsiteY14" fmla="*/ 1258456 h 2041182"/>
              <a:gd name="connsiteX15" fmla="*/ 0 w 1404608"/>
              <a:gd name="connsiteY15" fmla="*/ 1024369 h 2041182"/>
              <a:gd name="connsiteX0" fmla="*/ 0 w 1404608"/>
              <a:gd name="connsiteY0" fmla="*/ 1024369 h 2041182"/>
              <a:gd name="connsiteX1" fmla="*/ 124358 w 1404608"/>
              <a:gd name="connsiteY1" fmla="*/ 1353553 h 2041182"/>
              <a:gd name="connsiteX2" fmla="*/ 292608 w 1404608"/>
              <a:gd name="connsiteY2" fmla="*/ 1711998 h 2041182"/>
              <a:gd name="connsiteX3" fmla="*/ 687628 w 1404608"/>
              <a:gd name="connsiteY3" fmla="*/ 2041182 h 2041182"/>
              <a:gd name="connsiteX4" fmla="*/ 1294790 w 1404608"/>
              <a:gd name="connsiteY4" fmla="*/ 2026552 h 2041182"/>
              <a:gd name="connsiteX5" fmla="*/ 1404518 w 1404608"/>
              <a:gd name="connsiteY5" fmla="*/ 1126782 h 2041182"/>
              <a:gd name="connsiteX6" fmla="*/ 1221638 w 1404608"/>
              <a:gd name="connsiteY6" fmla="*/ 739077 h 2041182"/>
              <a:gd name="connsiteX7" fmla="*/ 1177747 w 1404608"/>
              <a:gd name="connsiteY7" fmla="*/ 936587 h 2041182"/>
              <a:gd name="connsiteX8" fmla="*/ 980236 w 1404608"/>
              <a:gd name="connsiteY8" fmla="*/ 665925 h 2041182"/>
              <a:gd name="connsiteX9" fmla="*/ 921715 w 1404608"/>
              <a:gd name="connsiteY9" fmla="*/ 900011 h 2041182"/>
              <a:gd name="connsiteX10" fmla="*/ 738836 w 1404608"/>
              <a:gd name="connsiteY10" fmla="*/ 563512 h 2041182"/>
              <a:gd name="connsiteX11" fmla="*/ 709574 w 1404608"/>
              <a:gd name="connsiteY11" fmla="*/ 907326 h 2041182"/>
              <a:gd name="connsiteX12" fmla="*/ 526694 w 1404608"/>
              <a:gd name="connsiteY12" fmla="*/ 242 h 2041182"/>
              <a:gd name="connsiteX13" fmla="*/ 456712 w 1404608"/>
              <a:gd name="connsiteY13" fmla="*/ 1312361 h 2041182"/>
              <a:gd name="connsiteX14" fmla="*/ 321868 w 1404608"/>
              <a:gd name="connsiteY14" fmla="*/ 1258456 h 2041182"/>
              <a:gd name="connsiteX15" fmla="*/ 0 w 1404608"/>
              <a:gd name="connsiteY15" fmla="*/ 1024369 h 2041182"/>
              <a:gd name="connsiteX0" fmla="*/ 0 w 1420463"/>
              <a:gd name="connsiteY0" fmla="*/ 957779 h 2041182"/>
              <a:gd name="connsiteX1" fmla="*/ 140213 w 1420463"/>
              <a:gd name="connsiteY1" fmla="*/ 1353553 h 2041182"/>
              <a:gd name="connsiteX2" fmla="*/ 308463 w 1420463"/>
              <a:gd name="connsiteY2" fmla="*/ 1711998 h 2041182"/>
              <a:gd name="connsiteX3" fmla="*/ 703483 w 1420463"/>
              <a:gd name="connsiteY3" fmla="*/ 2041182 h 2041182"/>
              <a:gd name="connsiteX4" fmla="*/ 1310645 w 1420463"/>
              <a:gd name="connsiteY4" fmla="*/ 2026552 h 2041182"/>
              <a:gd name="connsiteX5" fmla="*/ 1420373 w 1420463"/>
              <a:gd name="connsiteY5" fmla="*/ 1126782 h 2041182"/>
              <a:gd name="connsiteX6" fmla="*/ 1237493 w 1420463"/>
              <a:gd name="connsiteY6" fmla="*/ 739077 h 2041182"/>
              <a:gd name="connsiteX7" fmla="*/ 1193602 w 1420463"/>
              <a:gd name="connsiteY7" fmla="*/ 936587 h 2041182"/>
              <a:gd name="connsiteX8" fmla="*/ 996091 w 1420463"/>
              <a:gd name="connsiteY8" fmla="*/ 665925 h 2041182"/>
              <a:gd name="connsiteX9" fmla="*/ 937570 w 1420463"/>
              <a:gd name="connsiteY9" fmla="*/ 900011 h 2041182"/>
              <a:gd name="connsiteX10" fmla="*/ 754691 w 1420463"/>
              <a:gd name="connsiteY10" fmla="*/ 563512 h 2041182"/>
              <a:gd name="connsiteX11" fmla="*/ 725429 w 1420463"/>
              <a:gd name="connsiteY11" fmla="*/ 907326 h 2041182"/>
              <a:gd name="connsiteX12" fmla="*/ 542549 w 1420463"/>
              <a:gd name="connsiteY12" fmla="*/ 242 h 2041182"/>
              <a:gd name="connsiteX13" fmla="*/ 472567 w 1420463"/>
              <a:gd name="connsiteY13" fmla="*/ 1312361 h 2041182"/>
              <a:gd name="connsiteX14" fmla="*/ 337723 w 1420463"/>
              <a:gd name="connsiteY14" fmla="*/ 1258456 h 2041182"/>
              <a:gd name="connsiteX15" fmla="*/ 0 w 1420463"/>
              <a:gd name="connsiteY15" fmla="*/ 957779 h 2041182"/>
              <a:gd name="connsiteX0" fmla="*/ 0 w 1420463"/>
              <a:gd name="connsiteY0" fmla="*/ 957779 h 2041182"/>
              <a:gd name="connsiteX1" fmla="*/ 140213 w 1420463"/>
              <a:gd name="connsiteY1" fmla="*/ 1353553 h 2041182"/>
              <a:gd name="connsiteX2" fmla="*/ 308463 w 1420463"/>
              <a:gd name="connsiteY2" fmla="*/ 1711998 h 2041182"/>
              <a:gd name="connsiteX3" fmla="*/ 703483 w 1420463"/>
              <a:gd name="connsiteY3" fmla="*/ 2041182 h 2041182"/>
              <a:gd name="connsiteX4" fmla="*/ 1310645 w 1420463"/>
              <a:gd name="connsiteY4" fmla="*/ 2026552 h 2041182"/>
              <a:gd name="connsiteX5" fmla="*/ 1420373 w 1420463"/>
              <a:gd name="connsiteY5" fmla="*/ 1126782 h 2041182"/>
              <a:gd name="connsiteX6" fmla="*/ 1237493 w 1420463"/>
              <a:gd name="connsiteY6" fmla="*/ 739077 h 2041182"/>
              <a:gd name="connsiteX7" fmla="*/ 1193602 w 1420463"/>
              <a:gd name="connsiteY7" fmla="*/ 936587 h 2041182"/>
              <a:gd name="connsiteX8" fmla="*/ 996091 w 1420463"/>
              <a:gd name="connsiteY8" fmla="*/ 665925 h 2041182"/>
              <a:gd name="connsiteX9" fmla="*/ 937570 w 1420463"/>
              <a:gd name="connsiteY9" fmla="*/ 900011 h 2041182"/>
              <a:gd name="connsiteX10" fmla="*/ 754691 w 1420463"/>
              <a:gd name="connsiteY10" fmla="*/ 563512 h 2041182"/>
              <a:gd name="connsiteX11" fmla="*/ 725429 w 1420463"/>
              <a:gd name="connsiteY11" fmla="*/ 907326 h 2041182"/>
              <a:gd name="connsiteX12" fmla="*/ 542549 w 1420463"/>
              <a:gd name="connsiteY12" fmla="*/ 242 h 2041182"/>
              <a:gd name="connsiteX13" fmla="*/ 472567 w 1420463"/>
              <a:gd name="connsiteY13" fmla="*/ 1312361 h 2041182"/>
              <a:gd name="connsiteX14" fmla="*/ 337723 w 1420463"/>
              <a:gd name="connsiteY14" fmla="*/ 1258456 h 2041182"/>
              <a:gd name="connsiteX15" fmla="*/ 0 w 1420463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238212 w 1421182"/>
              <a:gd name="connsiteY6" fmla="*/ 739077 h 2041182"/>
              <a:gd name="connsiteX7" fmla="*/ 1194321 w 1421182"/>
              <a:gd name="connsiteY7" fmla="*/ 936587 h 2041182"/>
              <a:gd name="connsiteX8" fmla="*/ 996810 w 1421182"/>
              <a:gd name="connsiteY8" fmla="*/ 665925 h 2041182"/>
              <a:gd name="connsiteX9" fmla="*/ 938289 w 1421182"/>
              <a:gd name="connsiteY9" fmla="*/ 900011 h 2041182"/>
              <a:gd name="connsiteX10" fmla="*/ 755410 w 1421182"/>
              <a:gd name="connsiteY10" fmla="*/ 563512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238212 w 1421182"/>
              <a:gd name="connsiteY6" fmla="*/ 739077 h 2041182"/>
              <a:gd name="connsiteX7" fmla="*/ 1194321 w 1421182"/>
              <a:gd name="connsiteY7" fmla="*/ 936587 h 2041182"/>
              <a:gd name="connsiteX8" fmla="*/ 996810 w 1421182"/>
              <a:gd name="connsiteY8" fmla="*/ 665925 h 2041182"/>
              <a:gd name="connsiteX9" fmla="*/ 938289 w 1421182"/>
              <a:gd name="connsiteY9" fmla="*/ 900011 h 2041182"/>
              <a:gd name="connsiteX10" fmla="*/ 736384 w 1421182"/>
              <a:gd name="connsiteY10" fmla="*/ 563512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238212 w 1421182"/>
              <a:gd name="connsiteY6" fmla="*/ 739077 h 2041182"/>
              <a:gd name="connsiteX7" fmla="*/ 1194321 w 1421182"/>
              <a:gd name="connsiteY7" fmla="*/ 936587 h 2041182"/>
              <a:gd name="connsiteX8" fmla="*/ 996810 w 1421182"/>
              <a:gd name="connsiteY8" fmla="*/ 665925 h 2041182"/>
              <a:gd name="connsiteX9" fmla="*/ 938289 w 1421182"/>
              <a:gd name="connsiteY9" fmla="*/ 900011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238212 w 1421182"/>
              <a:gd name="connsiteY6" fmla="*/ 739077 h 2041182"/>
              <a:gd name="connsiteX7" fmla="*/ 1194321 w 1421182"/>
              <a:gd name="connsiteY7" fmla="*/ 936587 h 2041182"/>
              <a:gd name="connsiteX8" fmla="*/ 996810 w 1421182"/>
              <a:gd name="connsiteY8" fmla="*/ 665925 h 2041182"/>
              <a:gd name="connsiteX9" fmla="*/ 938289 w 1421182"/>
              <a:gd name="connsiteY9" fmla="*/ 900011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238212 w 1421182"/>
              <a:gd name="connsiteY6" fmla="*/ 739077 h 2041182"/>
              <a:gd name="connsiteX7" fmla="*/ 1194321 w 1421182"/>
              <a:gd name="connsiteY7" fmla="*/ 936587 h 2041182"/>
              <a:gd name="connsiteX8" fmla="*/ 996810 w 1421182"/>
              <a:gd name="connsiteY8" fmla="*/ 665925 h 2041182"/>
              <a:gd name="connsiteX9" fmla="*/ 938289 w 1421182"/>
              <a:gd name="connsiteY9" fmla="*/ 900011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238212 w 1421182"/>
              <a:gd name="connsiteY6" fmla="*/ 739077 h 2041182"/>
              <a:gd name="connsiteX7" fmla="*/ 1194321 w 1421182"/>
              <a:gd name="connsiteY7" fmla="*/ 936587 h 2041182"/>
              <a:gd name="connsiteX8" fmla="*/ 996810 w 1421182"/>
              <a:gd name="connsiteY8" fmla="*/ 665925 h 2041182"/>
              <a:gd name="connsiteX9" fmla="*/ 938289 w 1421182"/>
              <a:gd name="connsiteY9" fmla="*/ 900011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238212 w 1421182"/>
              <a:gd name="connsiteY6" fmla="*/ 739077 h 2041182"/>
              <a:gd name="connsiteX7" fmla="*/ 1194321 w 1421182"/>
              <a:gd name="connsiteY7" fmla="*/ 936587 h 2041182"/>
              <a:gd name="connsiteX8" fmla="*/ 996810 w 1421182"/>
              <a:gd name="connsiteY8" fmla="*/ 665925 h 2041182"/>
              <a:gd name="connsiteX9" fmla="*/ 947802 w 1421182"/>
              <a:gd name="connsiteY9" fmla="*/ 906353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238212 w 1421182"/>
              <a:gd name="connsiteY6" fmla="*/ 739077 h 2041182"/>
              <a:gd name="connsiteX7" fmla="*/ 1194321 w 1421182"/>
              <a:gd name="connsiteY7" fmla="*/ 936587 h 2041182"/>
              <a:gd name="connsiteX8" fmla="*/ 996810 w 1421182"/>
              <a:gd name="connsiteY8" fmla="*/ 665925 h 2041182"/>
              <a:gd name="connsiteX9" fmla="*/ 947802 w 1421182"/>
              <a:gd name="connsiteY9" fmla="*/ 906353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238212 w 1421182"/>
              <a:gd name="connsiteY6" fmla="*/ 739077 h 2041182"/>
              <a:gd name="connsiteX7" fmla="*/ 1194321 w 1421182"/>
              <a:gd name="connsiteY7" fmla="*/ 936587 h 2041182"/>
              <a:gd name="connsiteX8" fmla="*/ 996810 w 1421182"/>
              <a:gd name="connsiteY8" fmla="*/ 665925 h 2041182"/>
              <a:gd name="connsiteX9" fmla="*/ 947802 w 1421182"/>
              <a:gd name="connsiteY9" fmla="*/ 906353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238212 w 1421182"/>
              <a:gd name="connsiteY6" fmla="*/ 739077 h 2041182"/>
              <a:gd name="connsiteX7" fmla="*/ 1194321 w 1421182"/>
              <a:gd name="connsiteY7" fmla="*/ 936587 h 2041182"/>
              <a:gd name="connsiteX8" fmla="*/ 996810 w 1421182"/>
              <a:gd name="connsiteY8" fmla="*/ 665925 h 2041182"/>
              <a:gd name="connsiteX9" fmla="*/ 947802 w 1421182"/>
              <a:gd name="connsiteY9" fmla="*/ 906353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238212 w 1421182"/>
              <a:gd name="connsiteY6" fmla="*/ 739077 h 2041182"/>
              <a:gd name="connsiteX7" fmla="*/ 1194321 w 1421182"/>
              <a:gd name="connsiteY7" fmla="*/ 936587 h 2041182"/>
              <a:gd name="connsiteX8" fmla="*/ 955588 w 1421182"/>
              <a:gd name="connsiteY8" fmla="*/ 659583 h 2041182"/>
              <a:gd name="connsiteX9" fmla="*/ 947802 w 1421182"/>
              <a:gd name="connsiteY9" fmla="*/ 906353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238212 w 1421182"/>
              <a:gd name="connsiteY6" fmla="*/ 739077 h 2041182"/>
              <a:gd name="connsiteX7" fmla="*/ 1178466 w 1421182"/>
              <a:gd name="connsiteY7" fmla="*/ 927074 h 2041182"/>
              <a:gd name="connsiteX8" fmla="*/ 955588 w 1421182"/>
              <a:gd name="connsiteY8" fmla="*/ 659583 h 2041182"/>
              <a:gd name="connsiteX9" fmla="*/ 947802 w 1421182"/>
              <a:gd name="connsiteY9" fmla="*/ 906353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238212 w 1421182"/>
              <a:gd name="connsiteY6" fmla="*/ 739077 h 2041182"/>
              <a:gd name="connsiteX7" fmla="*/ 1178466 w 1421182"/>
              <a:gd name="connsiteY7" fmla="*/ 927074 h 2041182"/>
              <a:gd name="connsiteX8" fmla="*/ 955588 w 1421182"/>
              <a:gd name="connsiteY8" fmla="*/ 659583 h 2041182"/>
              <a:gd name="connsiteX9" fmla="*/ 947802 w 1421182"/>
              <a:gd name="connsiteY9" fmla="*/ 906353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238212 w 1421182"/>
              <a:gd name="connsiteY6" fmla="*/ 739077 h 2041182"/>
              <a:gd name="connsiteX7" fmla="*/ 1178466 w 1421182"/>
              <a:gd name="connsiteY7" fmla="*/ 927074 h 2041182"/>
              <a:gd name="connsiteX8" fmla="*/ 955588 w 1421182"/>
              <a:gd name="connsiteY8" fmla="*/ 618361 h 2041182"/>
              <a:gd name="connsiteX9" fmla="*/ 947802 w 1421182"/>
              <a:gd name="connsiteY9" fmla="*/ 906353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238212 w 1421182"/>
              <a:gd name="connsiteY6" fmla="*/ 739077 h 2041182"/>
              <a:gd name="connsiteX7" fmla="*/ 1178466 w 1421182"/>
              <a:gd name="connsiteY7" fmla="*/ 927074 h 2041182"/>
              <a:gd name="connsiteX8" fmla="*/ 955588 w 1421182"/>
              <a:gd name="connsiteY8" fmla="*/ 618361 h 2041182"/>
              <a:gd name="connsiteX9" fmla="*/ 947802 w 1421182"/>
              <a:gd name="connsiteY9" fmla="*/ 906353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238212 w 1421182"/>
              <a:gd name="connsiteY6" fmla="*/ 739077 h 2041182"/>
              <a:gd name="connsiteX7" fmla="*/ 1178466 w 1421182"/>
              <a:gd name="connsiteY7" fmla="*/ 927074 h 2041182"/>
              <a:gd name="connsiteX8" fmla="*/ 955588 w 1421182"/>
              <a:gd name="connsiteY8" fmla="*/ 618361 h 2041182"/>
              <a:gd name="connsiteX9" fmla="*/ 947802 w 1421182"/>
              <a:gd name="connsiteY9" fmla="*/ 906353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187477 w 1421182"/>
              <a:gd name="connsiteY6" fmla="*/ 691513 h 2041182"/>
              <a:gd name="connsiteX7" fmla="*/ 1178466 w 1421182"/>
              <a:gd name="connsiteY7" fmla="*/ 927074 h 2041182"/>
              <a:gd name="connsiteX8" fmla="*/ 955588 w 1421182"/>
              <a:gd name="connsiteY8" fmla="*/ 618361 h 2041182"/>
              <a:gd name="connsiteX9" fmla="*/ 947802 w 1421182"/>
              <a:gd name="connsiteY9" fmla="*/ 906353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187477 w 1421182"/>
              <a:gd name="connsiteY6" fmla="*/ 691513 h 2041182"/>
              <a:gd name="connsiteX7" fmla="*/ 1178466 w 1421182"/>
              <a:gd name="connsiteY7" fmla="*/ 927074 h 2041182"/>
              <a:gd name="connsiteX8" fmla="*/ 955588 w 1421182"/>
              <a:gd name="connsiteY8" fmla="*/ 618361 h 2041182"/>
              <a:gd name="connsiteX9" fmla="*/ 947802 w 1421182"/>
              <a:gd name="connsiteY9" fmla="*/ 906353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187477 w 1421182"/>
              <a:gd name="connsiteY6" fmla="*/ 691513 h 2041182"/>
              <a:gd name="connsiteX7" fmla="*/ 1178466 w 1421182"/>
              <a:gd name="connsiteY7" fmla="*/ 927074 h 2041182"/>
              <a:gd name="connsiteX8" fmla="*/ 927050 w 1421182"/>
              <a:gd name="connsiteY8" fmla="*/ 615190 h 2041182"/>
              <a:gd name="connsiteX9" fmla="*/ 947802 w 1421182"/>
              <a:gd name="connsiteY9" fmla="*/ 906353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187477 w 1421182"/>
              <a:gd name="connsiteY6" fmla="*/ 691513 h 2041182"/>
              <a:gd name="connsiteX7" fmla="*/ 1178466 w 1421182"/>
              <a:gd name="connsiteY7" fmla="*/ 927074 h 2041182"/>
              <a:gd name="connsiteX8" fmla="*/ 927050 w 1421182"/>
              <a:gd name="connsiteY8" fmla="*/ 615190 h 2041182"/>
              <a:gd name="connsiteX9" fmla="*/ 947802 w 1421182"/>
              <a:gd name="connsiteY9" fmla="*/ 906353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187477 w 1421182"/>
              <a:gd name="connsiteY6" fmla="*/ 691513 h 2041182"/>
              <a:gd name="connsiteX7" fmla="*/ 1178466 w 1421182"/>
              <a:gd name="connsiteY7" fmla="*/ 927074 h 2041182"/>
              <a:gd name="connsiteX8" fmla="*/ 927050 w 1421182"/>
              <a:gd name="connsiteY8" fmla="*/ 615190 h 2041182"/>
              <a:gd name="connsiteX9" fmla="*/ 947802 w 1421182"/>
              <a:gd name="connsiteY9" fmla="*/ 906353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187477 w 1421182"/>
              <a:gd name="connsiteY6" fmla="*/ 691513 h 2041182"/>
              <a:gd name="connsiteX7" fmla="*/ 1178466 w 1421182"/>
              <a:gd name="connsiteY7" fmla="*/ 927074 h 2041182"/>
              <a:gd name="connsiteX8" fmla="*/ 927050 w 1421182"/>
              <a:gd name="connsiteY8" fmla="*/ 615190 h 2041182"/>
              <a:gd name="connsiteX9" fmla="*/ 947802 w 1421182"/>
              <a:gd name="connsiteY9" fmla="*/ 906353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162110 w 1421182"/>
              <a:gd name="connsiteY6" fmla="*/ 682000 h 2041182"/>
              <a:gd name="connsiteX7" fmla="*/ 1178466 w 1421182"/>
              <a:gd name="connsiteY7" fmla="*/ 927074 h 2041182"/>
              <a:gd name="connsiteX8" fmla="*/ 927050 w 1421182"/>
              <a:gd name="connsiteY8" fmla="*/ 615190 h 2041182"/>
              <a:gd name="connsiteX9" fmla="*/ 947802 w 1421182"/>
              <a:gd name="connsiteY9" fmla="*/ 906353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162110 w 1421182"/>
              <a:gd name="connsiteY6" fmla="*/ 682000 h 2041182"/>
              <a:gd name="connsiteX7" fmla="*/ 1178466 w 1421182"/>
              <a:gd name="connsiteY7" fmla="*/ 927074 h 2041182"/>
              <a:gd name="connsiteX8" fmla="*/ 927050 w 1421182"/>
              <a:gd name="connsiteY8" fmla="*/ 615190 h 2041182"/>
              <a:gd name="connsiteX9" fmla="*/ 947802 w 1421182"/>
              <a:gd name="connsiteY9" fmla="*/ 906353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162110 w 1421182"/>
              <a:gd name="connsiteY6" fmla="*/ 682000 h 2041182"/>
              <a:gd name="connsiteX7" fmla="*/ 1178466 w 1421182"/>
              <a:gd name="connsiteY7" fmla="*/ 927074 h 2041182"/>
              <a:gd name="connsiteX8" fmla="*/ 927050 w 1421182"/>
              <a:gd name="connsiteY8" fmla="*/ 615190 h 2041182"/>
              <a:gd name="connsiteX9" fmla="*/ 947802 w 1421182"/>
              <a:gd name="connsiteY9" fmla="*/ 906353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162110 w 1421182"/>
              <a:gd name="connsiteY6" fmla="*/ 682000 h 2041182"/>
              <a:gd name="connsiteX7" fmla="*/ 1178466 w 1421182"/>
              <a:gd name="connsiteY7" fmla="*/ 927074 h 2041182"/>
              <a:gd name="connsiteX8" fmla="*/ 927050 w 1421182"/>
              <a:gd name="connsiteY8" fmla="*/ 615190 h 2041182"/>
              <a:gd name="connsiteX9" fmla="*/ 947802 w 1421182"/>
              <a:gd name="connsiteY9" fmla="*/ 906353 h 2041182"/>
              <a:gd name="connsiteX10" fmla="*/ 711016 w 1421182"/>
              <a:gd name="connsiteY10" fmla="*/ 569854 h 2041182"/>
              <a:gd name="connsiteX11" fmla="*/ 729319 w 1421182"/>
              <a:gd name="connsiteY11" fmla="*/ 958061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162110 w 1421182"/>
              <a:gd name="connsiteY6" fmla="*/ 682000 h 2041182"/>
              <a:gd name="connsiteX7" fmla="*/ 1178466 w 1421182"/>
              <a:gd name="connsiteY7" fmla="*/ 927074 h 2041182"/>
              <a:gd name="connsiteX8" fmla="*/ 927050 w 1421182"/>
              <a:gd name="connsiteY8" fmla="*/ 615190 h 2041182"/>
              <a:gd name="connsiteX9" fmla="*/ 957315 w 1421182"/>
              <a:gd name="connsiteY9" fmla="*/ 944404 h 2041182"/>
              <a:gd name="connsiteX10" fmla="*/ 711016 w 1421182"/>
              <a:gd name="connsiteY10" fmla="*/ 569854 h 2041182"/>
              <a:gd name="connsiteX11" fmla="*/ 729319 w 1421182"/>
              <a:gd name="connsiteY11" fmla="*/ 958061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162110 w 1421182"/>
              <a:gd name="connsiteY6" fmla="*/ 682000 h 2041182"/>
              <a:gd name="connsiteX7" fmla="*/ 1178466 w 1421182"/>
              <a:gd name="connsiteY7" fmla="*/ 927074 h 2041182"/>
              <a:gd name="connsiteX8" fmla="*/ 927050 w 1421182"/>
              <a:gd name="connsiteY8" fmla="*/ 615190 h 2041182"/>
              <a:gd name="connsiteX9" fmla="*/ 957315 w 1421182"/>
              <a:gd name="connsiteY9" fmla="*/ 944404 h 2041182"/>
              <a:gd name="connsiteX10" fmla="*/ 711016 w 1421182"/>
              <a:gd name="connsiteY10" fmla="*/ 569854 h 2041182"/>
              <a:gd name="connsiteX11" fmla="*/ 729319 w 1421182"/>
              <a:gd name="connsiteY11" fmla="*/ 958061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162110 w 1421182"/>
              <a:gd name="connsiteY6" fmla="*/ 682000 h 2041182"/>
              <a:gd name="connsiteX7" fmla="*/ 1168953 w 1421182"/>
              <a:gd name="connsiteY7" fmla="*/ 968296 h 2041182"/>
              <a:gd name="connsiteX8" fmla="*/ 927050 w 1421182"/>
              <a:gd name="connsiteY8" fmla="*/ 615190 h 2041182"/>
              <a:gd name="connsiteX9" fmla="*/ 957315 w 1421182"/>
              <a:gd name="connsiteY9" fmla="*/ 944404 h 2041182"/>
              <a:gd name="connsiteX10" fmla="*/ 711016 w 1421182"/>
              <a:gd name="connsiteY10" fmla="*/ 569854 h 2041182"/>
              <a:gd name="connsiteX11" fmla="*/ 729319 w 1421182"/>
              <a:gd name="connsiteY11" fmla="*/ 958061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162110 w 1421182"/>
              <a:gd name="connsiteY6" fmla="*/ 682000 h 2041182"/>
              <a:gd name="connsiteX7" fmla="*/ 1168953 w 1421182"/>
              <a:gd name="connsiteY7" fmla="*/ 968296 h 2041182"/>
              <a:gd name="connsiteX8" fmla="*/ 927050 w 1421182"/>
              <a:gd name="connsiteY8" fmla="*/ 615190 h 2041182"/>
              <a:gd name="connsiteX9" fmla="*/ 957315 w 1421182"/>
              <a:gd name="connsiteY9" fmla="*/ 944404 h 2041182"/>
              <a:gd name="connsiteX10" fmla="*/ 711016 w 1421182"/>
              <a:gd name="connsiteY10" fmla="*/ 569854 h 2041182"/>
              <a:gd name="connsiteX11" fmla="*/ 729319 w 1421182"/>
              <a:gd name="connsiteY11" fmla="*/ 958061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162110 w 1421182"/>
              <a:gd name="connsiteY6" fmla="*/ 682000 h 2041182"/>
              <a:gd name="connsiteX7" fmla="*/ 1168953 w 1421182"/>
              <a:gd name="connsiteY7" fmla="*/ 968296 h 2041182"/>
              <a:gd name="connsiteX8" fmla="*/ 927050 w 1421182"/>
              <a:gd name="connsiteY8" fmla="*/ 615190 h 2041182"/>
              <a:gd name="connsiteX9" fmla="*/ 957315 w 1421182"/>
              <a:gd name="connsiteY9" fmla="*/ 944404 h 2041182"/>
              <a:gd name="connsiteX10" fmla="*/ 711016 w 1421182"/>
              <a:gd name="connsiteY10" fmla="*/ 569854 h 2041182"/>
              <a:gd name="connsiteX11" fmla="*/ 729319 w 1421182"/>
              <a:gd name="connsiteY11" fmla="*/ 958061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152597 w 1421182"/>
              <a:gd name="connsiteY6" fmla="*/ 669316 h 2041182"/>
              <a:gd name="connsiteX7" fmla="*/ 1168953 w 1421182"/>
              <a:gd name="connsiteY7" fmla="*/ 968296 h 2041182"/>
              <a:gd name="connsiteX8" fmla="*/ 927050 w 1421182"/>
              <a:gd name="connsiteY8" fmla="*/ 615190 h 2041182"/>
              <a:gd name="connsiteX9" fmla="*/ 957315 w 1421182"/>
              <a:gd name="connsiteY9" fmla="*/ 944404 h 2041182"/>
              <a:gd name="connsiteX10" fmla="*/ 711016 w 1421182"/>
              <a:gd name="connsiteY10" fmla="*/ 569854 h 2041182"/>
              <a:gd name="connsiteX11" fmla="*/ 729319 w 1421182"/>
              <a:gd name="connsiteY11" fmla="*/ 958061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537 h 2040940"/>
              <a:gd name="connsiteX1" fmla="*/ 140932 w 1421182"/>
              <a:gd name="connsiteY1" fmla="*/ 1353311 h 2040940"/>
              <a:gd name="connsiteX2" fmla="*/ 309182 w 1421182"/>
              <a:gd name="connsiteY2" fmla="*/ 1711756 h 2040940"/>
              <a:gd name="connsiteX3" fmla="*/ 704202 w 1421182"/>
              <a:gd name="connsiteY3" fmla="*/ 2040940 h 2040940"/>
              <a:gd name="connsiteX4" fmla="*/ 1311364 w 1421182"/>
              <a:gd name="connsiteY4" fmla="*/ 2026310 h 2040940"/>
              <a:gd name="connsiteX5" fmla="*/ 1421092 w 1421182"/>
              <a:gd name="connsiteY5" fmla="*/ 1126540 h 2040940"/>
              <a:gd name="connsiteX6" fmla="*/ 1152597 w 1421182"/>
              <a:gd name="connsiteY6" fmla="*/ 669074 h 2040940"/>
              <a:gd name="connsiteX7" fmla="*/ 1168953 w 1421182"/>
              <a:gd name="connsiteY7" fmla="*/ 968054 h 2040940"/>
              <a:gd name="connsiteX8" fmla="*/ 927050 w 1421182"/>
              <a:gd name="connsiteY8" fmla="*/ 614948 h 2040940"/>
              <a:gd name="connsiteX9" fmla="*/ 957315 w 1421182"/>
              <a:gd name="connsiteY9" fmla="*/ 944162 h 2040940"/>
              <a:gd name="connsiteX10" fmla="*/ 711016 w 1421182"/>
              <a:gd name="connsiteY10" fmla="*/ 569612 h 2040940"/>
              <a:gd name="connsiteX11" fmla="*/ 729319 w 1421182"/>
              <a:gd name="connsiteY11" fmla="*/ 957819 h 2040940"/>
              <a:gd name="connsiteX12" fmla="*/ 543268 w 1421182"/>
              <a:gd name="connsiteY12" fmla="*/ 0 h 2040940"/>
              <a:gd name="connsiteX13" fmla="*/ 473286 w 1421182"/>
              <a:gd name="connsiteY13" fmla="*/ 1312119 h 2040940"/>
              <a:gd name="connsiteX14" fmla="*/ 338442 w 1421182"/>
              <a:gd name="connsiteY14" fmla="*/ 1258214 h 2040940"/>
              <a:gd name="connsiteX15" fmla="*/ 719 w 1421182"/>
              <a:gd name="connsiteY15" fmla="*/ 957537 h 2040940"/>
              <a:gd name="connsiteX0" fmla="*/ 719 w 1421182"/>
              <a:gd name="connsiteY0" fmla="*/ 957545 h 2040948"/>
              <a:gd name="connsiteX1" fmla="*/ 140932 w 1421182"/>
              <a:gd name="connsiteY1" fmla="*/ 1353319 h 2040948"/>
              <a:gd name="connsiteX2" fmla="*/ 309182 w 1421182"/>
              <a:gd name="connsiteY2" fmla="*/ 1711764 h 2040948"/>
              <a:gd name="connsiteX3" fmla="*/ 704202 w 1421182"/>
              <a:gd name="connsiteY3" fmla="*/ 2040948 h 2040948"/>
              <a:gd name="connsiteX4" fmla="*/ 1311364 w 1421182"/>
              <a:gd name="connsiteY4" fmla="*/ 2026318 h 2040948"/>
              <a:gd name="connsiteX5" fmla="*/ 1421092 w 1421182"/>
              <a:gd name="connsiteY5" fmla="*/ 1126548 h 2040948"/>
              <a:gd name="connsiteX6" fmla="*/ 1152597 w 1421182"/>
              <a:gd name="connsiteY6" fmla="*/ 669082 h 2040948"/>
              <a:gd name="connsiteX7" fmla="*/ 1168953 w 1421182"/>
              <a:gd name="connsiteY7" fmla="*/ 968062 h 2040948"/>
              <a:gd name="connsiteX8" fmla="*/ 927050 w 1421182"/>
              <a:gd name="connsiteY8" fmla="*/ 614956 h 2040948"/>
              <a:gd name="connsiteX9" fmla="*/ 957315 w 1421182"/>
              <a:gd name="connsiteY9" fmla="*/ 944170 h 2040948"/>
              <a:gd name="connsiteX10" fmla="*/ 711016 w 1421182"/>
              <a:gd name="connsiteY10" fmla="*/ 569620 h 2040948"/>
              <a:gd name="connsiteX11" fmla="*/ 729319 w 1421182"/>
              <a:gd name="connsiteY11" fmla="*/ 957827 h 2040948"/>
              <a:gd name="connsiteX12" fmla="*/ 543268 w 1421182"/>
              <a:gd name="connsiteY12" fmla="*/ 8 h 2040948"/>
              <a:gd name="connsiteX13" fmla="*/ 473286 w 1421182"/>
              <a:gd name="connsiteY13" fmla="*/ 1312127 h 2040948"/>
              <a:gd name="connsiteX14" fmla="*/ 338442 w 1421182"/>
              <a:gd name="connsiteY14" fmla="*/ 1258222 h 2040948"/>
              <a:gd name="connsiteX15" fmla="*/ 719 w 1421182"/>
              <a:gd name="connsiteY15" fmla="*/ 957545 h 2040948"/>
              <a:gd name="connsiteX0" fmla="*/ 719 w 1421182"/>
              <a:gd name="connsiteY0" fmla="*/ 957545 h 2040948"/>
              <a:gd name="connsiteX1" fmla="*/ 140932 w 1421182"/>
              <a:gd name="connsiteY1" fmla="*/ 1353319 h 2040948"/>
              <a:gd name="connsiteX2" fmla="*/ 309182 w 1421182"/>
              <a:gd name="connsiteY2" fmla="*/ 1711764 h 2040948"/>
              <a:gd name="connsiteX3" fmla="*/ 704202 w 1421182"/>
              <a:gd name="connsiteY3" fmla="*/ 2040948 h 2040948"/>
              <a:gd name="connsiteX4" fmla="*/ 1311364 w 1421182"/>
              <a:gd name="connsiteY4" fmla="*/ 2026318 h 2040948"/>
              <a:gd name="connsiteX5" fmla="*/ 1421092 w 1421182"/>
              <a:gd name="connsiteY5" fmla="*/ 1126548 h 2040948"/>
              <a:gd name="connsiteX6" fmla="*/ 1152597 w 1421182"/>
              <a:gd name="connsiteY6" fmla="*/ 669082 h 2040948"/>
              <a:gd name="connsiteX7" fmla="*/ 1168953 w 1421182"/>
              <a:gd name="connsiteY7" fmla="*/ 968062 h 2040948"/>
              <a:gd name="connsiteX8" fmla="*/ 927050 w 1421182"/>
              <a:gd name="connsiteY8" fmla="*/ 614956 h 2040948"/>
              <a:gd name="connsiteX9" fmla="*/ 957315 w 1421182"/>
              <a:gd name="connsiteY9" fmla="*/ 944170 h 2040948"/>
              <a:gd name="connsiteX10" fmla="*/ 711016 w 1421182"/>
              <a:gd name="connsiteY10" fmla="*/ 569620 h 2040948"/>
              <a:gd name="connsiteX11" fmla="*/ 729319 w 1421182"/>
              <a:gd name="connsiteY11" fmla="*/ 957827 h 2040948"/>
              <a:gd name="connsiteX12" fmla="*/ 543268 w 1421182"/>
              <a:gd name="connsiteY12" fmla="*/ 8 h 2040948"/>
              <a:gd name="connsiteX13" fmla="*/ 473286 w 1421182"/>
              <a:gd name="connsiteY13" fmla="*/ 1312127 h 2040948"/>
              <a:gd name="connsiteX14" fmla="*/ 338442 w 1421182"/>
              <a:gd name="connsiteY14" fmla="*/ 1258222 h 2040948"/>
              <a:gd name="connsiteX15" fmla="*/ 719 w 1421182"/>
              <a:gd name="connsiteY15" fmla="*/ 957545 h 2040948"/>
              <a:gd name="connsiteX0" fmla="*/ 719 w 1421182"/>
              <a:gd name="connsiteY0" fmla="*/ 957545 h 2026318"/>
              <a:gd name="connsiteX1" fmla="*/ 140932 w 1421182"/>
              <a:gd name="connsiteY1" fmla="*/ 1353319 h 2026318"/>
              <a:gd name="connsiteX2" fmla="*/ 309182 w 1421182"/>
              <a:gd name="connsiteY2" fmla="*/ 1711764 h 2026318"/>
              <a:gd name="connsiteX3" fmla="*/ 693290 w 1421182"/>
              <a:gd name="connsiteY3" fmla="*/ 2019121 h 2026318"/>
              <a:gd name="connsiteX4" fmla="*/ 1311364 w 1421182"/>
              <a:gd name="connsiteY4" fmla="*/ 2026318 h 2026318"/>
              <a:gd name="connsiteX5" fmla="*/ 1421092 w 1421182"/>
              <a:gd name="connsiteY5" fmla="*/ 1126548 h 2026318"/>
              <a:gd name="connsiteX6" fmla="*/ 1152597 w 1421182"/>
              <a:gd name="connsiteY6" fmla="*/ 669082 h 2026318"/>
              <a:gd name="connsiteX7" fmla="*/ 1168953 w 1421182"/>
              <a:gd name="connsiteY7" fmla="*/ 968062 h 2026318"/>
              <a:gd name="connsiteX8" fmla="*/ 927050 w 1421182"/>
              <a:gd name="connsiteY8" fmla="*/ 614956 h 2026318"/>
              <a:gd name="connsiteX9" fmla="*/ 957315 w 1421182"/>
              <a:gd name="connsiteY9" fmla="*/ 944170 h 2026318"/>
              <a:gd name="connsiteX10" fmla="*/ 711016 w 1421182"/>
              <a:gd name="connsiteY10" fmla="*/ 569620 h 2026318"/>
              <a:gd name="connsiteX11" fmla="*/ 729319 w 1421182"/>
              <a:gd name="connsiteY11" fmla="*/ 957827 h 2026318"/>
              <a:gd name="connsiteX12" fmla="*/ 543268 w 1421182"/>
              <a:gd name="connsiteY12" fmla="*/ 8 h 2026318"/>
              <a:gd name="connsiteX13" fmla="*/ 473286 w 1421182"/>
              <a:gd name="connsiteY13" fmla="*/ 1312127 h 2026318"/>
              <a:gd name="connsiteX14" fmla="*/ 338442 w 1421182"/>
              <a:gd name="connsiteY14" fmla="*/ 1258222 h 2026318"/>
              <a:gd name="connsiteX15" fmla="*/ 719 w 1421182"/>
              <a:gd name="connsiteY15" fmla="*/ 957545 h 2026318"/>
              <a:gd name="connsiteX0" fmla="*/ 719 w 1421182"/>
              <a:gd name="connsiteY0" fmla="*/ 957545 h 2295953"/>
              <a:gd name="connsiteX1" fmla="*/ 140932 w 1421182"/>
              <a:gd name="connsiteY1" fmla="*/ 1353319 h 2295953"/>
              <a:gd name="connsiteX2" fmla="*/ 309182 w 1421182"/>
              <a:gd name="connsiteY2" fmla="*/ 1711764 h 2295953"/>
              <a:gd name="connsiteX3" fmla="*/ 693290 w 1421182"/>
              <a:gd name="connsiteY3" fmla="*/ 2019121 h 2295953"/>
              <a:gd name="connsiteX4" fmla="*/ 722524 w 1421182"/>
              <a:gd name="connsiteY4" fmla="*/ 2295953 h 2295953"/>
              <a:gd name="connsiteX5" fmla="*/ 1311364 w 1421182"/>
              <a:gd name="connsiteY5" fmla="*/ 2026318 h 2295953"/>
              <a:gd name="connsiteX6" fmla="*/ 1421092 w 1421182"/>
              <a:gd name="connsiteY6" fmla="*/ 1126548 h 2295953"/>
              <a:gd name="connsiteX7" fmla="*/ 1152597 w 1421182"/>
              <a:gd name="connsiteY7" fmla="*/ 669082 h 2295953"/>
              <a:gd name="connsiteX8" fmla="*/ 1168953 w 1421182"/>
              <a:gd name="connsiteY8" fmla="*/ 968062 h 2295953"/>
              <a:gd name="connsiteX9" fmla="*/ 927050 w 1421182"/>
              <a:gd name="connsiteY9" fmla="*/ 614956 h 2295953"/>
              <a:gd name="connsiteX10" fmla="*/ 957315 w 1421182"/>
              <a:gd name="connsiteY10" fmla="*/ 944170 h 2295953"/>
              <a:gd name="connsiteX11" fmla="*/ 711016 w 1421182"/>
              <a:gd name="connsiteY11" fmla="*/ 569620 h 2295953"/>
              <a:gd name="connsiteX12" fmla="*/ 729319 w 1421182"/>
              <a:gd name="connsiteY12" fmla="*/ 957827 h 2295953"/>
              <a:gd name="connsiteX13" fmla="*/ 543268 w 1421182"/>
              <a:gd name="connsiteY13" fmla="*/ 8 h 2295953"/>
              <a:gd name="connsiteX14" fmla="*/ 473286 w 1421182"/>
              <a:gd name="connsiteY14" fmla="*/ 1312127 h 2295953"/>
              <a:gd name="connsiteX15" fmla="*/ 338442 w 1421182"/>
              <a:gd name="connsiteY15" fmla="*/ 1258222 h 2295953"/>
              <a:gd name="connsiteX16" fmla="*/ 719 w 1421182"/>
              <a:gd name="connsiteY16" fmla="*/ 957545 h 2295953"/>
              <a:gd name="connsiteX0" fmla="*/ 719 w 1421182"/>
              <a:gd name="connsiteY0" fmla="*/ 957545 h 2317397"/>
              <a:gd name="connsiteX1" fmla="*/ 140932 w 1421182"/>
              <a:gd name="connsiteY1" fmla="*/ 1353319 h 2317397"/>
              <a:gd name="connsiteX2" fmla="*/ 309182 w 1421182"/>
              <a:gd name="connsiteY2" fmla="*/ 1711764 h 2317397"/>
              <a:gd name="connsiteX3" fmla="*/ 693290 w 1421182"/>
              <a:gd name="connsiteY3" fmla="*/ 2019121 h 2317397"/>
              <a:gd name="connsiteX4" fmla="*/ 722524 w 1421182"/>
              <a:gd name="connsiteY4" fmla="*/ 2295953 h 2317397"/>
              <a:gd name="connsiteX5" fmla="*/ 1170733 w 1421182"/>
              <a:gd name="connsiteY5" fmla="*/ 2300858 h 2317397"/>
              <a:gd name="connsiteX6" fmla="*/ 1311364 w 1421182"/>
              <a:gd name="connsiteY6" fmla="*/ 2026318 h 2317397"/>
              <a:gd name="connsiteX7" fmla="*/ 1421092 w 1421182"/>
              <a:gd name="connsiteY7" fmla="*/ 1126548 h 2317397"/>
              <a:gd name="connsiteX8" fmla="*/ 1152597 w 1421182"/>
              <a:gd name="connsiteY8" fmla="*/ 669082 h 2317397"/>
              <a:gd name="connsiteX9" fmla="*/ 1168953 w 1421182"/>
              <a:gd name="connsiteY9" fmla="*/ 968062 h 2317397"/>
              <a:gd name="connsiteX10" fmla="*/ 927050 w 1421182"/>
              <a:gd name="connsiteY10" fmla="*/ 614956 h 2317397"/>
              <a:gd name="connsiteX11" fmla="*/ 957315 w 1421182"/>
              <a:gd name="connsiteY11" fmla="*/ 944170 h 2317397"/>
              <a:gd name="connsiteX12" fmla="*/ 711016 w 1421182"/>
              <a:gd name="connsiteY12" fmla="*/ 569620 h 2317397"/>
              <a:gd name="connsiteX13" fmla="*/ 729319 w 1421182"/>
              <a:gd name="connsiteY13" fmla="*/ 957827 h 2317397"/>
              <a:gd name="connsiteX14" fmla="*/ 543268 w 1421182"/>
              <a:gd name="connsiteY14" fmla="*/ 8 h 2317397"/>
              <a:gd name="connsiteX15" fmla="*/ 473286 w 1421182"/>
              <a:gd name="connsiteY15" fmla="*/ 1312127 h 2317397"/>
              <a:gd name="connsiteX16" fmla="*/ 338442 w 1421182"/>
              <a:gd name="connsiteY16" fmla="*/ 1258222 h 2317397"/>
              <a:gd name="connsiteX17" fmla="*/ 719 w 1421182"/>
              <a:gd name="connsiteY17" fmla="*/ 957545 h 2317397"/>
              <a:gd name="connsiteX0" fmla="*/ 719 w 1421182"/>
              <a:gd name="connsiteY0" fmla="*/ 957545 h 2317397"/>
              <a:gd name="connsiteX1" fmla="*/ 140932 w 1421182"/>
              <a:gd name="connsiteY1" fmla="*/ 1353319 h 2317397"/>
              <a:gd name="connsiteX2" fmla="*/ 309182 w 1421182"/>
              <a:gd name="connsiteY2" fmla="*/ 1711764 h 2317397"/>
              <a:gd name="connsiteX3" fmla="*/ 626141 w 1421182"/>
              <a:gd name="connsiteY3" fmla="*/ 1985150 h 2317397"/>
              <a:gd name="connsiteX4" fmla="*/ 722524 w 1421182"/>
              <a:gd name="connsiteY4" fmla="*/ 2295953 h 2317397"/>
              <a:gd name="connsiteX5" fmla="*/ 1170733 w 1421182"/>
              <a:gd name="connsiteY5" fmla="*/ 2300858 h 2317397"/>
              <a:gd name="connsiteX6" fmla="*/ 1311364 w 1421182"/>
              <a:gd name="connsiteY6" fmla="*/ 2026318 h 2317397"/>
              <a:gd name="connsiteX7" fmla="*/ 1421092 w 1421182"/>
              <a:gd name="connsiteY7" fmla="*/ 1126548 h 2317397"/>
              <a:gd name="connsiteX8" fmla="*/ 1152597 w 1421182"/>
              <a:gd name="connsiteY8" fmla="*/ 669082 h 2317397"/>
              <a:gd name="connsiteX9" fmla="*/ 1168953 w 1421182"/>
              <a:gd name="connsiteY9" fmla="*/ 968062 h 2317397"/>
              <a:gd name="connsiteX10" fmla="*/ 927050 w 1421182"/>
              <a:gd name="connsiteY10" fmla="*/ 614956 h 2317397"/>
              <a:gd name="connsiteX11" fmla="*/ 957315 w 1421182"/>
              <a:gd name="connsiteY11" fmla="*/ 944170 h 2317397"/>
              <a:gd name="connsiteX12" fmla="*/ 711016 w 1421182"/>
              <a:gd name="connsiteY12" fmla="*/ 569620 h 2317397"/>
              <a:gd name="connsiteX13" fmla="*/ 729319 w 1421182"/>
              <a:gd name="connsiteY13" fmla="*/ 957827 h 2317397"/>
              <a:gd name="connsiteX14" fmla="*/ 543268 w 1421182"/>
              <a:gd name="connsiteY14" fmla="*/ 8 h 2317397"/>
              <a:gd name="connsiteX15" fmla="*/ 473286 w 1421182"/>
              <a:gd name="connsiteY15" fmla="*/ 1312127 h 2317397"/>
              <a:gd name="connsiteX16" fmla="*/ 338442 w 1421182"/>
              <a:gd name="connsiteY16" fmla="*/ 1258222 h 2317397"/>
              <a:gd name="connsiteX17" fmla="*/ 719 w 1421182"/>
              <a:gd name="connsiteY17" fmla="*/ 957545 h 2317397"/>
              <a:gd name="connsiteX0" fmla="*/ 719 w 1421182"/>
              <a:gd name="connsiteY0" fmla="*/ 957545 h 2314785"/>
              <a:gd name="connsiteX1" fmla="*/ 140932 w 1421182"/>
              <a:gd name="connsiteY1" fmla="*/ 1353319 h 2314785"/>
              <a:gd name="connsiteX2" fmla="*/ 309182 w 1421182"/>
              <a:gd name="connsiteY2" fmla="*/ 1711764 h 2314785"/>
              <a:gd name="connsiteX3" fmla="*/ 626141 w 1421182"/>
              <a:gd name="connsiteY3" fmla="*/ 1985150 h 2314785"/>
              <a:gd name="connsiteX4" fmla="*/ 658780 w 1421182"/>
              <a:gd name="connsiteY4" fmla="*/ 2266927 h 2314785"/>
              <a:gd name="connsiteX5" fmla="*/ 1170733 w 1421182"/>
              <a:gd name="connsiteY5" fmla="*/ 2300858 h 2314785"/>
              <a:gd name="connsiteX6" fmla="*/ 1311364 w 1421182"/>
              <a:gd name="connsiteY6" fmla="*/ 2026318 h 2314785"/>
              <a:gd name="connsiteX7" fmla="*/ 1421092 w 1421182"/>
              <a:gd name="connsiteY7" fmla="*/ 1126548 h 2314785"/>
              <a:gd name="connsiteX8" fmla="*/ 1152597 w 1421182"/>
              <a:gd name="connsiteY8" fmla="*/ 669082 h 2314785"/>
              <a:gd name="connsiteX9" fmla="*/ 1168953 w 1421182"/>
              <a:gd name="connsiteY9" fmla="*/ 968062 h 2314785"/>
              <a:gd name="connsiteX10" fmla="*/ 927050 w 1421182"/>
              <a:gd name="connsiteY10" fmla="*/ 614956 h 2314785"/>
              <a:gd name="connsiteX11" fmla="*/ 957315 w 1421182"/>
              <a:gd name="connsiteY11" fmla="*/ 944170 h 2314785"/>
              <a:gd name="connsiteX12" fmla="*/ 711016 w 1421182"/>
              <a:gd name="connsiteY12" fmla="*/ 569620 h 2314785"/>
              <a:gd name="connsiteX13" fmla="*/ 729319 w 1421182"/>
              <a:gd name="connsiteY13" fmla="*/ 957827 h 2314785"/>
              <a:gd name="connsiteX14" fmla="*/ 543268 w 1421182"/>
              <a:gd name="connsiteY14" fmla="*/ 8 h 2314785"/>
              <a:gd name="connsiteX15" fmla="*/ 473286 w 1421182"/>
              <a:gd name="connsiteY15" fmla="*/ 1312127 h 2314785"/>
              <a:gd name="connsiteX16" fmla="*/ 338442 w 1421182"/>
              <a:gd name="connsiteY16" fmla="*/ 1258222 h 2314785"/>
              <a:gd name="connsiteX17" fmla="*/ 719 w 1421182"/>
              <a:gd name="connsiteY17" fmla="*/ 957545 h 2314785"/>
              <a:gd name="connsiteX0" fmla="*/ 719 w 1421182"/>
              <a:gd name="connsiteY0" fmla="*/ 957545 h 2323891"/>
              <a:gd name="connsiteX1" fmla="*/ 140932 w 1421182"/>
              <a:gd name="connsiteY1" fmla="*/ 1353319 h 2323891"/>
              <a:gd name="connsiteX2" fmla="*/ 309182 w 1421182"/>
              <a:gd name="connsiteY2" fmla="*/ 1711764 h 2323891"/>
              <a:gd name="connsiteX3" fmla="*/ 626141 w 1421182"/>
              <a:gd name="connsiteY3" fmla="*/ 1985150 h 2323891"/>
              <a:gd name="connsiteX4" fmla="*/ 658780 w 1421182"/>
              <a:gd name="connsiteY4" fmla="*/ 2266927 h 2323891"/>
              <a:gd name="connsiteX5" fmla="*/ 1170733 w 1421182"/>
              <a:gd name="connsiteY5" fmla="*/ 2300858 h 2323891"/>
              <a:gd name="connsiteX6" fmla="*/ 1311364 w 1421182"/>
              <a:gd name="connsiteY6" fmla="*/ 2026318 h 2323891"/>
              <a:gd name="connsiteX7" fmla="*/ 1421092 w 1421182"/>
              <a:gd name="connsiteY7" fmla="*/ 1126548 h 2323891"/>
              <a:gd name="connsiteX8" fmla="*/ 1152597 w 1421182"/>
              <a:gd name="connsiteY8" fmla="*/ 669082 h 2323891"/>
              <a:gd name="connsiteX9" fmla="*/ 1168953 w 1421182"/>
              <a:gd name="connsiteY9" fmla="*/ 968062 h 2323891"/>
              <a:gd name="connsiteX10" fmla="*/ 927050 w 1421182"/>
              <a:gd name="connsiteY10" fmla="*/ 614956 h 2323891"/>
              <a:gd name="connsiteX11" fmla="*/ 957315 w 1421182"/>
              <a:gd name="connsiteY11" fmla="*/ 944170 h 2323891"/>
              <a:gd name="connsiteX12" fmla="*/ 711016 w 1421182"/>
              <a:gd name="connsiteY12" fmla="*/ 569620 h 2323891"/>
              <a:gd name="connsiteX13" fmla="*/ 729319 w 1421182"/>
              <a:gd name="connsiteY13" fmla="*/ 957827 h 2323891"/>
              <a:gd name="connsiteX14" fmla="*/ 543268 w 1421182"/>
              <a:gd name="connsiteY14" fmla="*/ 8 h 2323891"/>
              <a:gd name="connsiteX15" fmla="*/ 473286 w 1421182"/>
              <a:gd name="connsiteY15" fmla="*/ 1312127 h 2323891"/>
              <a:gd name="connsiteX16" fmla="*/ 338442 w 1421182"/>
              <a:gd name="connsiteY16" fmla="*/ 1258222 h 2323891"/>
              <a:gd name="connsiteX17" fmla="*/ 719 w 1421182"/>
              <a:gd name="connsiteY17" fmla="*/ 957545 h 2323891"/>
              <a:gd name="connsiteX0" fmla="*/ 719 w 1421182"/>
              <a:gd name="connsiteY0" fmla="*/ 957545 h 2358736"/>
              <a:gd name="connsiteX1" fmla="*/ 140932 w 1421182"/>
              <a:gd name="connsiteY1" fmla="*/ 1353319 h 2358736"/>
              <a:gd name="connsiteX2" fmla="*/ 309182 w 1421182"/>
              <a:gd name="connsiteY2" fmla="*/ 1711764 h 2358736"/>
              <a:gd name="connsiteX3" fmla="*/ 626141 w 1421182"/>
              <a:gd name="connsiteY3" fmla="*/ 1985150 h 2358736"/>
              <a:gd name="connsiteX4" fmla="*/ 658780 w 1421182"/>
              <a:gd name="connsiteY4" fmla="*/ 2266927 h 2358736"/>
              <a:gd name="connsiteX5" fmla="*/ 1227989 w 1421182"/>
              <a:gd name="connsiteY5" fmla="*/ 2341644 h 2358736"/>
              <a:gd name="connsiteX6" fmla="*/ 1311364 w 1421182"/>
              <a:gd name="connsiteY6" fmla="*/ 2026318 h 2358736"/>
              <a:gd name="connsiteX7" fmla="*/ 1421092 w 1421182"/>
              <a:gd name="connsiteY7" fmla="*/ 1126548 h 2358736"/>
              <a:gd name="connsiteX8" fmla="*/ 1152597 w 1421182"/>
              <a:gd name="connsiteY8" fmla="*/ 669082 h 2358736"/>
              <a:gd name="connsiteX9" fmla="*/ 1168953 w 1421182"/>
              <a:gd name="connsiteY9" fmla="*/ 968062 h 2358736"/>
              <a:gd name="connsiteX10" fmla="*/ 927050 w 1421182"/>
              <a:gd name="connsiteY10" fmla="*/ 614956 h 2358736"/>
              <a:gd name="connsiteX11" fmla="*/ 957315 w 1421182"/>
              <a:gd name="connsiteY11" fmla="*/ 944170 h 2358736"/>
              <a:gd name="connsiteX12" fmla="*/ 711016 w 1421182"/>
              <a:gd name="connsiteY12" fmla="*/ 569620 h 2358736"/>
              <a:gd name="connsiteX13" fmla="*/ 729319 w 1421182"/>
              <a:gd name="connsiteY13" fmla="*/ 957827 h 2358736"/>
              <a:gd name="connsiteX14" fmla="*/ 543268 w 1421182"/>
              <a:gd name="connsiteY14" fmla="*/ 8 h 2358736"/>
              <a:gd name="connsiteX15" fmla="*/ 473286 w 1421182"/>
              <a:gd name="connsiteY15" fmla="*/ 1312127 h 2358736"/>
              <a:gd name="connsiteX16" fmla="*/ 338442 w 1421182"/>
              <a:gd name="connsiteY16" fmla="*/ 1258222 h 2358736"/>
              <a:gd name="connsiteX17" fmla="*/ 719 w 1421182"/>
              <a:gd name="connsiteY17" fmla="*/ 957545 h 2358736"/>
              <a:gd name="connsiteX0" fmla="*/ 719 w 1421182"/>
              <a:gd name="connsiteY0" fmla="*/ 957545 h 2341644"/>
              <a:gd name="connsiteX1" fmla="*/ 140932 w 1421182"/>
              <a:gd name="connsiteY1" fmla="*/ 1353319 h 2341644"/>
              <a:gd name="connsiteX2" fmla="*/ 309182 w 1421182"/>
              <a:gd name="connsiteY2" fmla="*/ 1711764 h 2341644"/>
              <a:gd name="connsiteX3" fmla="*/ 626141 w 1421182"/>
              <a:gd name="connsiteY3" fmla="*/ 1985150 h 2341644"/>
              <a:gd name="connsiteX4" fmla="*/ 658780 w 1421182"/>
              <a:gd name="connsiteY4" fmla="*/ 2266927 h 2341644"/>
              <a:gd name="connsiteX5" fmla="*/ 1227989 w 1421182"/>
              <a:gd name="connsiteY5" fmla="*/ 2341644 h 2341644"/>
              <a:gd name="connsiteX6" fmla="*/ 1311364 w 1421182"/>
              <a:gd name="connsiteY6" fmla="*/ 2026318 h 2341644"/>
              <a:gd name="connsiteX7" fmla="*/ 1421092 w 1421182"/>
              <a:gd name="connsiteY7" fmla="*/ 1126548 h 2341644"/>
              <a:gd name="connsiteX8" fmla="*/ 1152597 w 1421182"/>
              <a:gd name="connsiteY8" fmla="*/ 669082 h 2341644"/>
              <a:gd name="connsiteX9" fmla="*/ 1168953 w 1421182"/>
              <a:gd name="connsiteY9" fmla="*/ 968062 h 2341644"/>
              <a:gd name="connsiteX10" fmla="*/ 927050 w 1421182"/>
              <a:gd name="connsiteY10" fmla="*/ 614956 h 2341644"/>
              <a:gd name="connsiteX11" fmla="*/ 957315 w 1421182"/>
              <a:gd name="connsiteY11" fmla="*/ 944170 h 2341644"/>
              <a:gd name="connsiteX12" fmla="*/ 711016 w 1421182"/>
              <a:gd name="connsiteY12" fmla="*/ 569620 h 2341644"/>
              <a:gd name="connsiteX13" fmla="*/ 729319 w 1421182"/>
              <a:gd name="connsiteY13" fmla="*/ 957827 h 2341644"/>
              <a:gd name="connsiteX14" fmla="*/ 543268 w 1421182"/>
              <a:gd name="connsiteY14" fmla="*/ 8 h 2341644"/>
              <a:gd name="connsiteX15" fmla="*/ 473286 w 1421182"/>
              <a:gd name="connsiteY15" fmla="*/ 1312127 h 2341644"/>
              <a:gd name="connsiteX16" fmla="*/ 338442 w 1421182"/>
              <a:gd name="connsiteY16" fmla="*/ 1258222 h 2341644"/>
              <a:gd name="connsiteX17" fmla="*/ 719 w 1421182"/>
              <a:gd name="connsiteY17" fmla="*/ 957545 h 2341644"/>
              <a:gd name="connsiteX0" fmla="*/ 719 w 1421092"/>
              <a:gd name="connsiteY0" fmla="*/ 957545 h 2341644"/>
              <a:gd name="connsiteX1" fmla="*/ 140932 w 1421092"/>
              <a:gd name="connsiteY1" fmla="*/ 1353319 h 2341644"/>
              <a:gd name="connsiteX2" fmla="*/ 309182 w 1421092"/>
              <a:gd name="connsiteY2" fmla="*/ 1711764 h 2341644"/>
              <a:gd name="connsiteX3" fmla="*/ 626141 w 1421092"/>
              <a:gd name="connsiteY3" fmla="*/ 1985150 h 2341644"/>
              <a:gd name="connsiteX4" fmla="*/ 658780 w 1421092"/>
              <a:gd name="connsiteY4" fmla="*/ 2266927 h 2341644"/>
              <a:gd name="connsiteX5" fmla="*/ 1227989 w 1421092"/>
              <a:gd name="connsiteY5" fmla="*/ 2341644 h 2341644"/>
              <a:gd name="connsiteX6" fmla="*/ 1262460 w 1421092"/>
              <a:gd name="connsiteY6" fmla="*/ 1987074 h 2341644"/>
              <a:gd name="connsiteX7" fmla="*/ 1421092 w 1421092"/>
              <a:gd name="connsiteY7" fmla="*/ 1126548 h 2341644"/>
              <a:gd name="connsiteX8" fmla="*/ 1152597 w 1421092"/>
              <a:gd name="connsiteY8" fmla="*/ 669082 h 2341644"/>
              <a:gd name="connsiteX9" fmla="*/ 1168953 w 1421092"/>
              <a:gd name="connsiteY9" fmla="*/ 968062 h 2341644"/>
              <a:gd name="connsiteX10" fmla="*/ 927050 w 1421092"/>
              <a:gd name="connsiteY10" fmla="*/ 614956 h 2341644"/>
              <a:gd name="connsiteX11" fmla="*/ 957315 w 1421092"/>
              <a:gd name="connsiteY11" fmla="*/ 944170 h 2341644"/>
              <a:gd name="connsiteX12" fmla="*/ 711016 w 1421092"/>
              <a:gd name="connsiteY12" fmla="*/ 569620 h 2341644"/>
              <a:gd name="connsiteX13" fmla="*/ 729319 w 1421092"/>
              <a:gd name="connsiteY13" fmla="*/ 957827 h 2341644"/>
              <a:gd name="connsiteX14" fmla="*/ 543268 w 1421092"/>
              <a:gd name="connsiteY14" fmla="*/ 8 h 2341644"/>
              <a:gd name="connsiteX15" fmla="*/ 473286 w 1421092"/>
              <a:gd name="connsiteY15" fmla="*/ 1312127 h 2341644"/>
              <a:gd name="connsiteX16" fmla="*/ 338442 w 1421092"/>
              <a:gd name="connsiteY16" fmla="*/ 1258222 h 2341644"/>
              <a:gd name="connsiteX17" fmla="*/ 719 w 1421092"/>
              <a:gd name="connsiteY17" fmla="*/ 957545 h 2341644"/>
              <a:gd name="connsiteX0" fmla="*/ 719 w 1421109"/>
              <a:gd name="connsiteY0" fmla="*/ 957545 h 2341644"/>
              <a:gd name="connsiteX1" fmla="*/ 140932 w 1421109"/>
              <a:gd name="connsiteY1" fmla="*/ 1353319 h 2341644"/>
              <a:gd name="connsiteX2" fmla="*/ 309182 w 1421109"/>
              <a:gd name="connsiteY2" fmla="*/ 1711764 h 2341644"/>
              <a:gd name="connsiteX3" fmla="*/ 626141 w 1421109"/>
              <a:gd name="connsiteY3" fmla="*/ 1985150 h 2341644"/>
              <a:gd name="connsiteX4" fmla="*/ 658780 w 1421109"/>
              <a:gd name="connsiteY4" fmla="*/ 2266927 h 2341644"/>
              <a:gd name="connsiteX5" fmla="*/ 1227989 w 1421109"/>
              <a:gd name="connsiteY5" fmla="*/ 2341644 h 2341644"/>
              <a:gd name="connsiteX6" fmla="*/ 1262460 w 1421109"/>
              <a:gd name="connsiteY6" fmla="*/ 1987074 h 2341644"/>
              <a:gd name="connsiteX7" fmla="*/ 1421092 w 1421109"/>
              <a:gd name="connsiteY7" fmla="*/ 1126548 h 2341644"/>
              <a:gd name="connsiteX8" fmla="*/ 1152597 w 1421109"/>
              <a:gd name="connsiteY8" fmla="*/ 669082 h 2341644"/>
              <a:gd name="connsiteX9" fmla="*/ 1168953 w 1421109"/>
              <a:gd name="connsiteY9" fmla="*/ 968062 h 2341644"/>
              <a:gd name="connsiteX10" fmla="*/ 927050 w 1421109"/>
              <a:gd name="connsiteY10" fmla="*/ 614956 h 2341644"/>
              <a:gd name="connsiteX11" fmla="*/ 957315 w 1421109"/>
              <a:gd name="connsiteY11" fmla="*/ 944170 h 2341644"/>
              <a:gd name="connsiteX12" fmla="*/ 711016 w 1421109"/>
              <a:gd name="connsiteY12" fmla="*/ 569620 h 2341644"/>
              <a:gd name="connsiteX13" fmla="*/ 729319 w 1421109"/>
              <a:gd name="connsiteY13" fmla="*/ 957827 h 2341644"/>
              <a:gd name="connsiteX14" fmla="*/ 543268 w 1421109"/>
              <a:gd name="connsiteY14" fmla="*/ 8 h 2341644"/>
              <a:gd name="connsiteX15" fmla="*/ 473286 w 1421109"/>
              <a:gd name="connsiteY15" fmla="*/ 1312127 h 2341644"/>
              <a:gd name="connsiteX16" fmla="*/ 338442 w 1421109"/>
              <a:gd name="connsiteY16" fmla="*/ 1258222 h 2341644"/>
              <a:gd name="connsiteX17" fmla="*/ 719 w 1421109"/>
              <a:gd name="connsiteY17" fmla="*/ 957545 h 2341644"/>
              <a:gd name="connsiteX0" fmla="*/ 719 w 1421109"/>
              <a:gd name="connsiteY0" fmla="*/ 957545 h 2341644"/>
              <a:gd name="connsiteX1" fmla="*/ 140932 w 1421109"/>
              <a:gd name="connsiteY1" fmla="*/ 1353319 h 2341644"/>
              <a:gd name="connsiteX2" fmla="*/ 309182 w 1421109"/>
              <a:gd name="connsiteY2" fmla="*/ 1711764 h 2341644"/>
              <a:gd name="connsiteX3" fmla="*/ 626141 w 1421109"/>
              <a:gd name="connsiteY3" fmla="*/ 1985150 h 2341644"/>
              <a:gd name="connsiteX4" fmla="*/ 658780 w 1421109"/>
              <a:gd name="connsiteY4" fmla="*/ 2266927 h 2341644"/>
              <a:gd name="connsiteX5" fmla="*/ 1227989 w 1421109"/>
              <a:gd name="connsiteY5" fmla="*/ 2341644 h 2341644"/>
              <a:gd name="connsiteX6" fmla="*/ 1262460 w 1421109"/>
              <a:gd name="connsiteY6" fmla="*/ 1987074 h 2341644"/>
              <a:gd name="connsiteX7" fmla="*/ 1421092 w 1421109"/>
              <a:gd name="connsiteY7" fmla="*/ 1126548 h 2341644"/>
              <a:gd name="connsiteX8" fmla="*/ 1152597 w 1421109"/>
              <a:gd name="connsiteY8" fmla="*/ 669082 h 2341644"/>
              <a:gd name="connsiteX9" fmla="*/ 1168953 w 1421109"/>
              <a:gd name="connsiteY9" fmla="*/ 968062 h 2341644"/>
              <a:gd name="connsiteX10" fmla="*/ 927050 w 1421109"/>
              <a:gd name="connsiteY10" fmla="*/ 614956 h 2341644"/>
              <a:gd name="connsiteX11" fmla="*/ 957315 w 1421109"/>
              <a:gd name="connsiteY11" fmla="*/ 944170 h 2341644"/>
              <a:gd name="connsiteX12" fmla="*/ 711016 w 1421109"/>
              <a:gd name="connsiteY12" fmla="*/ 569620 h 2341644"/>
              <a:gd name="connsiteX13" fmla="*/ 729319 w 1421109"/>
              <a:gd name="connsiteY13" fmla="*/ 957827 h 2341644"/>
              <a:gd name="connsiteX14" fmla="*/ 543268 w 1421109"/>
              <a:gd name="connsiteY14" fmla="*/ 8 h 2341644"/>
              <a:gd name="connsiteX15" fmla="*/ 473286 w 1421109"/>
              <a:gd name="connsiteY15" fmla="*/ 1312127 h 2341644"/>
              <a:gd name="connsiteX16" fmla="*/ 338442 w 1421109"/>
              <a:gd name="connsiteY16" fmla="*/ 1258222 h 2341644"/>
              <a:gd name="connsiteX17" fmla="*/ 719 w 1421109"/>
              <a:gd name="connsiteY17" fmla="*/ 957545 h 2341644"/>
              <a:gd name="connsiteX0" fmla="*/ 719 w 1421109"/>
              <a:gd name="connsiteY0" fmla="*/ 957545 h 2341644"/>
              <a:gd name="connsiteX1" fmla="*/ 140932 w 1421109"/>
              <a:gd name="connsiteY1" fmla="*/ 1353319 h 2341644"/>
              <a:gd name="connsiteX2" fmla="*/ 309182 w 1421109"/>
              <a:gd name="connsiteY2" fmla="*/ 1711764 h 2341644"/>
              <a:gd name="connsiteX3" fmla="*/ 626141 w 1421109"/>
              <a:gd name="connsiteY3" fmla="*/ 1985150 h 2341644"/>
              <a:gd name="connsiteX4" fmla="*/ 622941 w 1421109"/>
              <a:gd name="connsiteY4" fmla="*/ 2320778 h 2341644"/>
              <a:gd name="connsiteX5" fmla="*/ 1227989 w 1421109"/>
              <a:gd name="connsiteY5" fmla="*/ 2341644 h 2341644"/>
              <a:gd name="connsiteX6" fmla="*/ 1262460 w 1421109"/>
              <a:gd name="connsiteY6" fmla="*/ 1987074 h 2341644"/>
              <a:gd name="connsiteX7" fmla="*/ 1421092 w 1421109"/>
              <a:gd name="connsiteY7" fmla="*/ 1126548 h 2341644"/>
              <a:gd name="connsiteX8" fmla="*/ 1152597 w 1421109"/>
              <a:gd name="connsiteY8" fmla="*/ 669082 h 2341644"/>
              <a:gd name="connsiteX9" fmla="*/ 1168953 w 1421109"/>
              <a:gd name="connsiteY9" fmla="*/ 968062 h 2341644"/>
              <a:gd name="connsiteX10" fmla="*/ 927050 w 1421109"/>
              <a:gd name="connsiteY10" fmla="*/ 614956 h 2341644"/>
              <a:gd name="connsiteX11" fmla="*/ 957315 w 1421109"/>
              <a:gd name="connsiteY11" fmla="*/ 944170 h 2341644"/>
              <a:gd name="connsiteX12" fmla="*/ 711016 w 1421109"/>
              <a:gd name="connsiteY12" fmla="*/ 569620 h 2341644"/>
              <a:gd name="connsiteX13" fmla="*/ 729319 w 1421109"/>
              <a:gd name="connsiteY13" fmla="*/ 957827 h 2341644"/>
              <a:gd name="connsiteX14" fmla="*/ 543268 w 1421109"/>
              <a:gd name="connsiteY14" fmla="*/ 8 h 2341644"/>
              <a:gd name="connsiteX15" fmla="*/ 473286 w 1421109"/>
              <a:gd name="connsiteY15" fmla="*/ 1312127 h 2341644"/>
              <a:gd name="connsiteX16" fmla="*/ 338442 w 1421109"/>
              <a:gd name="connsiteY16" fmla="*/ 1258222 h 2341644"/>
              <a:gd name="connsiteX17" fmla="*/ 719 w 1421109"/>
              <a:gd name="connsiteY17" fmla="*/ 957545 h 2341644"/>
              <a:gd name="connsiteX0" fmla="*/ 719 w 1421109"/>
              <a:gd name="connsiteY0" fmla="*/ 957545 h 2341644"/>
              <a:gd name="connsiteX1" fmla="*/ 140932 w 1421109"/>
              <a:gd name="connsiteY1" fmla="*/ 1353319 h 2341644"/>
              <a:gd name="connsiteX2" fmla="*/ 309182 w 1421109"/>
              <a:gd name="connsiteY2" fmla="*/ 1711764 h 2341644"/>
              <a:gd name="connsiteX3" fmla="*/ 548773 w 1421109"/>
              <a:gd name="connsiteY3" fmla="*/ 1936338 h 2341644"/>
              <a:gd name="connsiteX4" fmla="*/ 622941 w 1421109"/>
              <a:gd name="connsiteY4" fmla="*/ 2320778 h 2341644"/>
              <a:gd name="connsiteX5" fmla="*/ 1227989 w 1421109"/>
              <a:gd name="connsiteY5" fmla="*/ 2341644 h 2341644"/>
              <a:gd name="connsiteX6" fmla="*/ 1262460 w 1421109"/>
              <a:gd name="connsiteY6" fmla="*/ 1987074 h 2341644"/>
              <a:gd name="connsiteX7" fmla="*/ 1421092 w 1421109"/>
              <a:gd name="connsiteY7" fmla="*/ 1126548 h 2341644"/>
              <a:gd name="connsiteX8" fmla="*/ 1152597 w 1421109"/>
              <a:gd name="connsiteY8" fmla="*/ 669082 h 2341644"/>
              <a:gd name="connsiteX9" fmla="*/ 1168953 w 1421109"/>
              <a:gd name="connsiteY9" fmla="*/ 968062 h 2341644"/>
              <a:gd name="connsiteX10" fmla="*/ 927050 w 1421109"/>
              <a:gd name="connsiteY10" fmla="*/ 614956 h 2341644"/>
              <a:gd name="connsiteX11" fmla="*/ 957315 w 1421109"/>
              <a:gd name="connsiteY11" fmla="*/ 944170 h 2341644"/>
              <a:gd name="connsiteX12" fmla="*/ 711016 w 1421109"/>
              <a:gd name="connsiteY12" fmla="*/ 569620 h 2341644"/>
              <a:gd name="connsiteX13" fmla="*/ 729319 w 1421109"/>
              <a:gd name="connsiteY13" fmla="*/ 957827 h 2341644"/>
              <a:gd name="connsiteX14" fmla="*/ 543268 w 1421109"/>
              <a:gd name="connsiteY14" fmla="*/ 8 h 2341644"/>
              <a:gd name="connsiteX15" fmla="*/ 473286 w 1421109"/>
              <a:gd name="connsiteY15" fmla="*/ 1312127 h 2341644"/>
              <a:gd name="connsiteX16" fmla="*/ 338442 w 1421109"/>
              <a:gd name="connsiteY16" fmla="*/ 1258222 h 2341644"/>
              <a:gd name="connsiteX17" fmla="*/ 719 w 1421109"/>
              <a:gd name="connsiteY17" fmla="*/ 957545 h 2341644"/>
              <a:gd name="connsiteX0" fmla="*/ 719 w 1421109"/>
              <a:gd name="connsiteY0" fmla="*/ 957545 h 2341644"/>
              <a:gd name="connsiteX1" fmla="*/ 140932 w 1421109"/>
              <a:gd name="connsiteY1" fmla="*/ 1353319 h 2341644"/>
              <a:gd name="connsiteX2" fmla="*/ 309182 w 1421109"/>
              <a:gd name="connsiteY2" fmla="*/ 1711764 h 2341644"/>
              <a:gd name="connsiteX3" fmla="*/ 548773 w 1421109"/>
              <a:gd name="connsiteY3" fmla="*/ 1936338 h 2341644"/>
              <a:gd name="connsiteX4" fmla="*/ 557331 w 1421109"/>
              <a:gd name="connsiteY4" fmla="*/ 2278453 h 2341644"/>
              <a:gd name="connsiteX5" fmla="*/ 1227989 w 1421109"/>
              <a:gd name="connsiteY5" fmla="*/ 2341644 h 2341644"/>
              <a:gd name="connsiteX6" fmla="*/ 1262460 w 1421109"/>
              <a:gd name="connsiteY6" fmla="*/ 1987074 h 2341644"/>
              <a:gd name="connsiteX7" fmla="*/ 1421092 w 1421109"/>
              <a:gd name="connsiteY7" fmla="*/ 1126548 h 2341644"/>
              <a:gd name="connsiteX8" fmla="*/ 1152597 w 1421109"/>
              <a:gd name="connsiteY8" fmla="*/ 669082 h 2341644"/>
              <a:gd name="connsiteX9" fmla="*/ 1168953 w 1421109"/>
              <a:gd name="connsiteY9" fmla="*/ 968062 h 2341644"/>
              <a:gd name="connsiteX10" fmla="*/ 927050 w 1421109"/>
              <a:gd name="connsiteY10" fmla="*/ 614956 h 2341644"/>
              <a:gd name="connsiteX11" fmla="*/ 957315 w 1421109"/>
              <a:gd name="connsiteY11" fmla="*/ 944170 h 2341644"/>
              <a:gd name="connsiteX12" fmla="*/ 711016 w 1421109"/>
              <a:gd name="connsiteY12" fmla="*/ 569620 h 2341644"/>
              <a:gd name="connsiteX13" fmla="*/ 729319 w 1421109"/>
              <a:gd name="connsiteY13" fmla="*/ 957827 h 2341644"/>
              <a:gd name="connsiteX14" fmla="*/ 543268 w 1421109"/>
              <a:gd name="connsiteY14" fmla="*/ 8 h 2341644"/>
              <a:gd name="connsiteX15" fmla="*/ 473286 w 1421109"/>
              <a:gd name="connsiteY15" fmla="*/ 1312127 h 2341644"/>
              <a:gd name="connsiteX16" fmla="*/ 338442 w 1421109"/>
              <a:gd name="connsiteY16" fmla="*/ 1258222 h 2341644"/>
              <a:gd name="connsiteX17" fmla="*/ 719 w 1421109"/>
              <a:gd name="connsiteY17" fmla="*/ 957545 h 2341644"/>
              <a:gd name="connsiteX0" fmla="*/ 719 w 1421109"/>
              <a:gd name="connsiteY0" fmla="*/ 957545 h 2341644"/>
              <a:gd name="connsiteX1" fmla="*/ 140932 w 1421109"/>
              <a:gd name="connsiteY1" fmla="*/ 1353319 h 2341644"/>
              <a:gd name="connsiteX2" fmla="*/ 309182 w 1421109"/>
              <a:gd name="connsiteY2" fmla="*/ 1711764 h 2341644"/>
              <a:gd name="connsiteX3" fmla="*/ 548773 w 1421109"/>
              <a:gd name="connsiteY3" fmla="*/ 1936338 h 2341644"/>
              <a:gd name="connsiteX4" fmla="*/ 601148 w 1421109"/>
              <a:gd name="connsiteY4" fmla="*/ 2297232 h 2341644"/>
              <a:gd name="connsiteX5" fmla="*/ 1227989 w 1421109"/>
              <a:gd name="connsiteY5" fmla="*/ 2341644 h 2341644"/>
              <a:gd name="connsiteX6" fmla="*/ 1262460 w 1421109"/>
              <a:gd name="connsiteY6" fmla="*/ 1987074 h 2341644"/>
              <a:gd name="connsiteX7" fmla="*/ 1421092 w 1421109"/>
              <a:gd name="connsiteY7" fmla="*/ 1126548 h 2341644"/>
              <a:gd name="connsiteX8" fmla="*/ 1152597 w 1421109"/>
              <a:gd name="connsiteY8" fmla="*/ 669082 h 2341644"/>
              <a:gd name="connsiteX9" fmla="*/ 1168953 w 1421109"/>
              <a:gd name="connsiteY9" fmla="*/ 968062 h 2341644"/>
              <a:gd name="connsiteX10" fmla="*/ 927050 w 1421109"/>
              <a:gd name="connsiteY10" fmla="*/ 614956 h 2341644"/>
              <a:gd name="connsiteX11" fmla="*/ 957315 w 1421109"/>
              <a:gd name="connsiteY11" fmla="*/ 944170 h 2341644"/>
              <a:gd name="connsiteX12" fmla="*/ 711016 w 1421109"/>
              <a:gd name="connsiteY12" fmla="*/ 569620 h 2341644"/>
              <a:gd name="connsiteX13" fmla="*/ 729319 w 1421109"/>
              <a:gd name="connsiteY13" fmla="*/ 957827 h 2341644"/>
              <a:gd name="connsiteX14" fmla="*/ 543268 w 1421109"/>
              <a:gd name="connsiteY14" fmla="*/ 8 h 2341644"/>
              <a:gd name="connsiteX15" fmla="*/ 473286 w 1421109"/>
              <a:gd name="connsiteY15" fmla="*/ 1312127 h 2341644"/>
              <a:gd name="connsiteX16" fmla="*/ 338442 w 1421109"/>
              <a:gd name="connsiteY16" fmla="*/ 1258222 h 2341644"/>
              <a:gd name="connsiteX17" fmla="*/ 719 w 1421109"/>
              <a:gd name="connsiteY17" fmla="*/ 957545 h 2341644"/>
              <a:gd name="connsiteX0" fmla="*/ 719 w 1421109"/>
              <a:gd name="connsiteY0" fmla="*/ 957545 h 2310754"/>
              <a:gd name="connsiteX1" fmla="*/ 140932 w 1421109"/>
              <a:gd name="connsiteY1" fmla="*/ 1353319 h 2310754"/>
              <a:gd name="connsiteX2" fmla="*/ 309182 w 1421109"/>
              <a:gd name="connsiteY2" fmla="*/ 1711764 h 2310754"/>
              <a:gd name="connsiteX3" fmla="*/ 548773 w 1421109"/>
              <a:gd name="connsiteY3" fmla="*/ 1936338 h 2310754"/>
              <a:gd name="connsiteX4" fmla="*/ 601148 w 1421109"/>
              <a:gd name="connsiteY4" fmla="*/ 2297232 h 2310754"/>
              <a:gd name="connsiteX5" fmla="*/ 1253027 w 1421109"/>
              <a:gd name="connsiteY5" fmla="*/ 2310347 h 2310754"/>
              <a:gd name="connsiteX6" fmla="*/ 1262460 w 1421109"/>
              <a:gd name="connsiteY6" fmla="*/ 1987074 h 2310754"/>
              <a:gd name="connsiteX7" fmla="*/ 1421092 w 1421109"/>
              <a:gd name="connsiteY7" fmla="*/ 1126548 h 2310754"/>
              <a:gd name="connsiteX8" fmla="*/ 1152597 w 1421109"/>
              <a:gd name="connsiteY8" fmla="*/ 669082 h 2310754"/>
              <a:gd name="connsiteX9" fmla="*/ 1168953 w 1421109"/>
              <a:gd name="connsiteY9" fmla="*/ 968062 h 2310754"/>
              <a:gd name="connsiteX10" fmla="*/ 927050 w 1421109"/>
              <a:gd name="connsiteY10" fmla="*/ 614956 h 2310754"/>
              <a:gd name="connsiteX11" fmla="*/ 957315 w 1421109"/>
              <a:gd name="connsiteY11" fmla="*/ 944170 h 2310754"/>
              <a:gd name="connsiteX12" fmla="*/ 711016 w 1421109"/>
              <a:gd name="connsiteY12" fmla="*/ 569620 h 2310754"/>
              <a:gd name="connsiteX13" fmla="*/ 729319 w 1421109"/>
              <a:gd name="connsiteY13" fmla="*/ 957827 h 2310754"/>
              <a:gd name="connsiteX14" fmla="*/ 543268 w 1421109"/>
              <a:gd name="connsiteY14" fmla="*/ 8 h 2310754"/>
              <a:gd name="connsiteX15" fmla="*/ 473286 w 1421109"/>
              <a:gd name="connsiteY15" fmla="*/ 1312127 h 2310754"/>
              <a:gd name="connsiteX16" fmla="*/ 338442 w 1421109"/>
              <a:gd name="connsiteY16" fmla="*/ 1258222 h 2310754"/>
              <a:gd name="connsiteX17" fmla="*/ 719 w 1421109"/>
              <a:gd name="connsiteY17" fmla="*/ 957545 h 2310754"/>
              <a:gd name="connsiteX0" fmla="*/ 719 w 1421109"/>
              <a:gd name="connsiteY0" fmla="*/ 957545 h 2310755"/>
              <a:gd name="connsiteX1" fmla="*/ 140932 w 1421109"/>
              <a:gd name="connsiteY1" fmla="*/ 1353319 h 2310755"/>
              <a:gd name="connsiteX2" fmla="*/ 309182 w 1421109"/>
              <a:gd name="connsiteY2" fmla="*/ 1711764 h 2310755"/>
              <a:gd name="connsiteX3" fmla="*/ 548773 w 1421109"/>
              <a:gd name="connsiteY3" fmla="*/ 1936338 h 2310755"/>
              <a:gd name="connsiteX4" fmla="*/ 601148 w 1421109"/>
              <a:gd name="connsiteY4" fmla="*/ 2297232 h 2310755"/>
              <a:gd name="connsiteX5" fmla="*/ 1253027 w 1421109"/>
              <a:gd name="connsiteY5" fmla="*/ 2310347 h 2310755"/>
              <a:gd name="connsiteX6" fmla="*/ 1262460 w 1421109"/>
              <a:gd name="connsiteY6" fmla="*/ 1987074 h 2310755"/>
              <a:gd name="connsiteX7" fmla="*/ 1421092 w 1421109"/>
              <a:gd name="connsiteY7" fmla="*/ 1126548 h 2310755"/>
              <a:gd name="connsiteX8" fmla="*/ 1152597 w 1421109"/>
              <a:gd name="connsiteY8" fmla="*/ 669082 h 2310755"/>
              <a:gd name="connsiteX9" fmla="*/ 1168953 w 1421109"/>
              <a:gd name="connsiteY9" fmla="*/ 968062 h 2310755"/>
              <a:gd name="connsiteX10" fmla="*/ 927050 w 1421109"/>
              <a:gd name="connsiteY10" fmla="*/ 614956 h 2310755"/>
              <a:gd name="connsiteX11" fmla="*/ 957315 w 1421109"/>
              <a:gd name="connsiteY11" fmla="*/ 944170 h 2310755"/>
              <a:gd name="connsiteX12" fmla="*/ 711016 w 1421109"/>
              <a:gd name="connsiteY12" fmla="*/ 569620 h 2310755"/>
              <a:gd name="connsiteX13" fmla="*/ 729319 w 1421109"/>
              <a:gd name="connsiteY13" fmla="*/ 957827 h 2310755"/>
              <a:gd name="connsiteX14" fmla="*/ 543268 w 1421109"/>
              <a:gd name="connsiteY14" fmla="*/ 8 h 2310755"/>
              <a:gd name="connsiteX15" fmla="*/ 473286 w 1421109"/>
              <a:gd name="connsiteY15" fmla="*/ 1312127 h 2310755"/>
              <a:gd name="connsiteX16" fmla="*/ 338442 w 1421109"/>
              <a:gd name="connsiteY16" fmla="*/ 1258222 h 2310755"/>
              <a:gd name="connsiteX17" fmla="*/ 719 w 1421109"/>
              <a:gd name="connsiteY17" fmla="*/ 957545 h 2310755"/>
              <a:gd name="connsiteX0" fmla="*/ 719 w 1421109"/>
              <a:gd name="connsiteY0" fmla="*/ 957545 h 2310755"/>
              <a:gd name="connsiteX1" fmla="*/ 140932 w 1421109"/>
              <a:gd name="connsiteY1" fmla="*/ 1353319 h 2310755"/>
              <a:gd name="connsiteX2" fmla="*/ 309182 w 1421109"/>
              <a:gd name="connsiteY2" fmla="*/ 1711764 h 2310755"/>
              <a:gd name="connsiteX3" fmla="*/ 548773 w 1421109"/>
              <a:gd name="connsiteY3" fmla="*/ 1936338 h 2310755"/>
              <a:gd name="connsiteX4" fmla="*/ 582370 w 1421109"/>
              <a:gd name="connsiteY4" fmla="*/ 2297232 h 2310755"/>
              <a:gd name="connsiteX5" fmla="*/ 1253027 w 1421109"/>
              <a:gd name="connsiteY5" fmla="*/ 2310347 h 2310755"/>
              <a:gd name="connsiteX6" fmla="*/ 1262460 w 1421109"/>
              <a:gd name="connsiteY6" fmla="*/ 1987074 h 2310755"/>
              <a:gd name="connsiteX7" fmla="*/ 1421092 w 1421109"/>
              <a:gd name="connsiteY7" fmla="*/ 1126548 h 2310755"/>
              <a:gd name="connsiteX8" fmla="*/ 1152597 w 1421109"/>
              <a:gd name="connsiteY8" fmla="*/ 669082 h 2310755"/>
              <a:gd name="connsiteX9" fmla="*/ 1168953 w 1421109"/>
              <a:gd name="connsiteY9" fmla="*/ 968062 h 2310755"/>
              <a:gd name="connsiteX10" fmla="*/ 927050 w 1421109"/>
              <a:gd name="connsiteY10" fmla="*/ 614956 h 2310755"/>
              <a:gd name="connsiteX11" fmla="*/ 957315 w 1421109"/>
              <a:gd name="connsiteY11" fmla="*/ 944170 h 2310755"/>
              <a:gd name="connsiteX12" fmla="*/ 711016 w 1421109"/>
              <a:gd name="connsiteY12" fmla="*/ 569620 h 2310755"/>
              <a:gd name="connsiteX13" fmla="*/ 729319 w 1421109"/>
              <a:gd name="connsiteY13" fmla="*/ 957827 h 2310755"/>
              <a:gd name="connsiteX14" fmla="*/ 543268 w 1421109"/>
              <a:gd name="connsiteY14" fmla="*/ 8 h 2310755"/>
              <a:gd name="connsiteX15" fmla="*/ 473286 w 1421109"/>
              <a:gd name="connsiteY15" fmla="*/ 1312127 h 2310755"/>
              <a:gd name="connsiteX16" fmla="*/ 338442 w 1421109"/>
              <a:gd name="connsiteY16" fmla="*/ 1258222 h 2310755"/>
              <a:gd name="connsiteX17" fmla="*/ 719 w 1421109"/>
              <a:gd name="connsiteY17" fmla="*/ 957545 h 2310755"/>
              <a:gd name="connsiteX0" fmla="*/ 719 w 1421109"/>
              <a:gd name="connsiteY0" fmla="*/ 957545 h 2310755"/>
              <a:gd name="connsiteX1" fmla="*/ 140932 w 1421109"/>
              <a:gd name="connsiteY1" fmla="*/ 1353319 h 2310755"/>
              <a:gd name="connsiteX2" fmla="*/ 309182 w 1421109"/>
              <a:gd name="connsiteY2" fmla="*/ 1711764 h 2310755"/>
              <a:gd name="connsiteX3" fmla="*/ 548773 w 1421109"/>
              <a:gd name="connsiteY3" fmla="*/ 1936338 h 2310755"/>
              <a:gd name="connsiteX4" fmla="*/ 582370 w 1421109"/>
              <a:gd name="connsiteY4" fmla="*/ 2297232 h 2310755"/>
              <a:gd name="connsiteX5" fmla="*/ 1253027 w 1421109"/>
              <a:gd name="connsiteY5" fmla="*/ 2310347 h 2310755"/>
              <a:gd name="connsiteX6" fmla="*/ 1262460 w 1421109"/>
              <a:gd name="connsiteY6" fmla="*/ 1987074 h 2310755"/>
              <a:gd name="connsiteX7" fmla="*/ 1421092 w 1421109"/>
              <a:gd name="connsiteY7" fmla="*/ 1126548 h 2310755"/>
              <a:gd name="connsiteX8" fmla="*/ 1152597 w 1421109"/>
              <a:gd name="connsiteY8" fmla="*/ 669082 h 2310755"/>
              <a:gd name="connsiteX9" fmla="*/ 1168953 w 1421109"/>
              <a:gd name="connsiteY9" fmla="*/ 968062 h 2310755"/>
              <a:gd name="connsiteX10" fmla="*/ 927050 w 1421109"/>
              <a:gd name="connsiteY10" fmla="*/ 614956 h 2310755"/>
              <a:gd name="connsiteX11" fmla="*/ 957315 w 1421109"/>
              <a:gd name="connsiteY11" fmla="*/ 944170 h 2310755"/>
              <a:gd name="connsiteX12" fmla="*/ 711016 w 1421109"/>
              <a:gd name="connsiteY12" fmla="*/ 569620 h 2310755"/>
              <a:gd name="connsiteX13" fmla="*/ 729319 w 1421109"/>
              <a:gd name="connsiteY13" fmla="*/ 957827 h 2310755"/>
              <a:gd name="connsiteX14" fmla="*/ 543268 w 1421109"/>
              <a:gd name="connsiteY14" fmla="*/ 8 h 2310755"/>
              <a:gd name="connsiteX15" fmla="*/ 473286 w 1421109"/>
              <a:gd name="connsiteY15" fmla="*/ 1312127 h 2310755"/>
              <a:gd name="connsiteX16" fmla="*/ 338442 w 1421109"/>
              <a:gd name="connsiteY16" fmla="*/ 1258222 h 2310755"/>
              <a:gd name="connsiteX17" fmla="*/ 719 w 1421109"/>
              <a:gd name="connsiteY17" fmla="*/ 957545 h 2310755"/>
              <a:gd name="connsiteX0" fmla="*/ 719 w 1421109"/>
              <a:gd name="connsiteY0" fmla="*/ 957545 h 2310347"/>
              <a:gd name="connsiteX1" fmla="*/ 140932 w 1421109"/>
              <a:gd name="connsiteY1" fmla="*/ 1353319 h 2310347"/>
              <a:gd name="connsiteX2" fmla="*/ 309182 w 1421109"/>
              <a:gd name="connsiteY2" fmla="*/ 1711764 h 2310347"/>
              <a:gd name="connsiteX3" fmla="*/ 548773 w 1421109"/>
              <a:gd name="connsiteY3" fmla="*/ 1936338 h 2310347"/>
              <a:gd name="connsiteX4" fmla="*/ 582370 w 1421109"/>
              <a:gd name="connsiteY4" fmla="*/ 2297232 h 2310347"/>
              <a:gd name="connsiteX5" fmla="*/ 1253027 w 1421109"/>
              <a:gd name="connsiteY5" fmla="*/ 2310347 h 2310347"/>
              <a:gd name="connsiteX6" fmla="*/ 1262460 w 1421109"/>
              <a:gd name="connsiteY6" fmla="*/ 1987074 h 2310347"/>
              <a:gd name="connsiteX7" fmla="*/ 1421092 w 1421109"/>
              <a:gd name="connsiteY7" fmla="*/ 1126548 h 2310347"/>
              <a:gd name="connsiteX8" fmla="*/ 1152597 w 1421109"/>
              <a:gd name="connsiteY8" fmla="*/ 669082 h 2310347"/>
              <a:gd name="connsiteX9" fmla="*/ 1168953 w 1421109"/>
              <a:gd name="connsiteY9" fmla="*/ 968062 h 2310347"/>
              <a:gd name="connsiteX10" fmla="*/ 927050 w 1421109"/>
              <a:gd name="connsiteY10" fmla="*/ 614956 h 2310347"/>
              <a:gd name="connsiteX11" fmla="*/ 957315 w 1421109"/>
              <a:gd name="connsiteY11" fmla="*/ 944170 h 2310347"/>
              <a:gd name="connsiteX12" fmla="*/ 711016 w 1421109"/>
              <a:gd name="connsiteY12" fmla="*/ 569620 h 2310347"/>
              <a:gd name="connsiteX13" fmla="*/ 729319 w 1421109"/>
              <a:gd name="connsiteY13" fmla="*/ 957827 h 2310347"/>
              <a:gd name="connsiteX14" fmla="*/ 543268 w 1421109"/>
              <a:gd name="connsiteY14" fmla="*/ 8 h 2310347"/>
              <a:gd name="connsiteX15" fmla="*/ 473286 w 1421109"/>
              <a:gd name="connsiteY15" fmla="*/ 1312127 h 2310347"/>
              <a:gd name="connsiteX16" fmla="*/ 338442 w 1421109"/>
              <a:gd name="connsiteY16" fmla="*/ 1258222 h 2310347"/>
              <a:gd name="connsiteX17" fmla="*/ 719 w 1421109"/>
              <a:gd name="connsiteY17" fmla="*/ 957545 h 2310347"/>
              <a:gd name="connsiteX0" fmla="*/ 719 w 1423213"/>
              <a:gd name="connsiteY0" fmla="*/ 957545 h 2310347"/>
              <a:gd name="connsiteX1" fmla="*/ 140932 w 1423213"/>
              <a:gd name="connsiteY1" fmla="*/ 1353319 h 2310347"/>
              <a:gd name="connsiteX2" fmla="*/ 309182 w 1423213"/>
              <a:gd name="connsiteY2" fmla="*/ 1711764 h 2310347"/>
              <a:gd name="connsiteX3" fmla="*/ 548773 w 1423213"/>
              <a:gd name="connsiteY3" fmla="*/ 1936338 h 2310347"/>
              <a:gd name="connsiteX4" fmla="*/ 582370 w 1423213"/>
              <a:gd name="connsiteY4" fmla="*/ 2297232 h 2310347"/>
              <a:gd name="connsiteX5" fmla="*/ 1253027 w 1423213"/>
              <a:gd name="connsiteY5" fmla="*/ 2310347 h 2310347"/>
              <a:gd name="connsiteX6" fmla="*/ 1262460 w 1423213"/>
              <a:gd name="connsiteY6" fmla="*/ 1987074 h 2310347"/>
              <a:gd name="connsiteX7" fmla="*/ 1421092 w 1423213"/>
              <a:gd name="connsiteY7" fmla="*/ 1126548 h 2310347"/>
              <a:gd name="connsiteX8" fmla="*/ 1378773 w 1423213"/>
              <a:gd name="connsiteY8" fmla="*/ 734522 h 2310347"/>
              <a:gd name="connsiteX9" fmla="*/ 1152597 w 1423213"/>
              <a:gd name="connsiteY9" fmla="*/ 669082 h 2310347"/>
              <a:gd name="connsiteX10" fmla="*/ 1168953 w 1423213"/>
              <a:gd name="connsiteY10" fmla="*/ 968062 h 2310347"/>
              <a:gd name="connsiteX11" fmla="*/ 927050 w 1423213"/>
              <a:gd name="connsiteY11" fmla="*/ 614956 h 2310347"/>
              <a:gd name="connsiteX12" fmla="*/ 957315 w 1423213"/>
              <a:gd name="connsiteY12" fmla="*/ 944170 h 2310347"/>
              <a:gd name="connsiteX13" fmla="*/ 711016 w 1423213"/>
              <a:gd name="connsiteY13" fmla="*/ 569620 h 2310347"/>
              <a:gd name="connsiteX14" fmla="*/ 729319 w 1423213"/>
              <a:gd name="connsiteY14" fmla="*/ 957827 h 2310347"/>
              <a:gd name="connsiteX15" fmla="*/ 543268 w 1423213"/>
              <a:gd name="connsiteY15" fmla="*/ 8 h 2310347"/>
              <a:gd name="connsiteX16" fmla="*/ 473286 w 1423213"/>
              <a:gd name="connsiteY16" fmla="*/ 1312127 h 2310347"/>
              <a:gd name="connsiteX17" fmla="*/ 338442 w 1423213"/>
              <a:gd name="connsiteY17" fmla="*/ 1258222 h 2310347"/>
              <a:gd name="connsiteX18" fmla="*/ 719 w 1423213"/>
              <a:gd name="connsiteY18" fmla="*/ 957545 h 2310347"/>
              <a:gd name="connsiteX0" fmla="*/ 719 w 1423213"/>
              <a:gd name="connsiteY0" fmla="*/ 957545 h 2310347"/>
              <a:gd name="connsiteX1" fmla="*/ 140932 w 1423213"/>
              <a:gd name="connsiteY1" fmla="*/ 1353319 h 2310347"/>
              <a:gd name="connsiteX2" fmla="*/ 309182 w 1423213"/>
              <a:gd name="connsiteY2" fmla="*/ 1711764 h 2310347"/>
              <a:gd name="connsiteX3" fmla="*/ 548773 w 1423213"/>
              <a:gd name="connsiteY3" fmla="*/ 1936338 h 2310347"/>
              <a:gd name="connsiteX4" fmla="*/ 582370 w 1423213"/>
              <a:gd name="connsiteY4" fmla="*/ 2297232 h 2310347"/>
              <a:gd name="connsiteX5" fmla="*/ 1253027 w 1423213"/>
              <a:gd name="connsiteY5" fmla="*/ 2310347 h 2310347"/>
              <a:gd name="connsiteX6" fmla="*/ 1262460 w 1423213"/>
              <a:gd name="connsiteY6" fmla="*/ 1987074 h 2310347"/>
              <a:gd name="connsiteX7" fmla="*/ 1421092 w 1423213"/>
              <a:gd name="connsiteY7" fmla="*/ 1126548 h 2310347"/>
              <a:gd name="connsiteX8" fmla="*/ 1378773 w 1423213"/>
              <a:gd name="connsiteY8" fmla="*/ 734522 h 2310347"/>
              <a:gd name="connsiteX9" fmla="*/ 1152597 w 1423213"/>
              <a:gd name="connsiteY9" fmla="*/ 669082 h 2310347"/>
              <a:gd name="connsiteX10" fmla="*/ 1168953 w 1423213"/>
              <a:gd name="connsiteY10" fmla="*/ 968062 h 2310347"/>
              <a:gd name="connsiteX11" fmla="*/ 927050 w 1423213"/>
              <a:gd name="connsiteY11" fmla="*/ 614956 h 2310347"/>
              <a:gd name="connsiteX12" fmla="*/ 957315 w 1423213"/>
              <a:gd name="connsiteY12" fmla="*/ 944170 h 2310347"/>
              <a:gd name="connsiteX13" fmla="*/ 711016 w 1423213"/>
              <a:gd name="connsiteY13" fmla="*/ 569620 h 2310347"/>
              <a:gd name="connsiteX14" fmla="*/ 729319 w 1423213"/>
              <a:gd name="connsiteY14" fmla="*/ 957827 h 2310347"/>
              <a:gd name="connsiteX15" fmla="*/ 543268 w 1423213"/>
              <a:gd name="connsiteY15" fmla="*/ 8 h 2310347"/>
              <a:gd name="connsiteX16" fmla="*/ 473286 w 1423213"/>
              <a:gd name="connsiteY16" fmla="*/ 1312127 h 2310347"/>
              <a:gd name="connsiteX17" fmla="*/ 338442 w 1423213"/>
              <a:gd name="connsiteY17" fmla="*/ 1258222 h 2310347"/>
              <a:gd name="connsiteX18" fmla="*/ 719 w 1423213"/>
              <a:gd name="connsiteY18" fmla="*/ 957545 h 2310347"/>
              <a:gd name="connsiteX0" fmla="*/ 719 w 1423213"/>
              <a:gd name="connsiteY0" fmla="*/ 957545 h 2310347"/>
              <a:gd name="connsiteX1" fmla="*/ 140932 w 1423213"/>
              <a:gd name="connsiteY1" fmla="*/ 1353319 h 2310347"/>
              <a:gd name="connsiteX2" fmla="*/ 309182 w 1423213"/>
              <a:gd name="connsiteY2" fmla="*/ 1711764 h 2310347"/>
              <a:gd name="connsiteX3" fmla="*/ 548773 w 1423213"/>
              <a:gd name="connsiteY3" fmla="*/ 1936338 h 2310347"/>
              <a:gd name="connsiteX4" fmla="*/ 582370 w 1423213"/>
              <a:gd name="connsiteY4" fmla="*/ 2297232 h 2310347"/>
              <a:gd name="connsiteX5" fmla="*/ 1253027 w 1423213"/>
              <a:gd name="connsiteY5" fmla="*/ 2310347 h 2310347"/>
              <a:gd name="connsiteX6" fmla="*/ 1262460 w 1423213"/>
              <a:gd name="connsiteY6" fmla="*/ 1987074 h 2310347"/>
              <a:gd name="connsiteX7" fmla="*/ 1421092 w 1423213"/>
              <a:gd name="connsiteY7" fmla="*/ 1126548 h 2310347"/>
              <a:gd name="connsiteX8" fmla="*/ 1378773 w 1423213"/>
              <a:gd name="connsiteY8" fmla="*/ 734522 h 2310347"/>
              <a:gd name="connsiteX9" fmla="*/ 1176719 w 1423213"/>
              <a:gd name="connsiteY9" fmla="*/ 664258 h 2310347"/>
              <a:gd name="connsiteX10" fmla="*/ 1168953 w 1423213"/>
              <a:gd name="connsiteY10" fmla="*/ 968062 h 2310347"/>
              <a:gd name="connsiteX11" fmla="*/ 927050 w 1423213"/>
              <a:gd name="connsiteY11" fmla="*/ 614956 h 2310347"/>
              <a:gd name="connsiteX12" fmla="*/ 957315 w 1423213"/>
              <a:gd name="connsiteY12" fmla="*/ 944170 h 2310347"/>
              <a:gd name="connsiteX13" fmla="*/ 711016 w 1423213"/>
              <a:gd name="connsiteY13" fmla="*/ 569620 h 2310347"/>
              <a:gd name="connsiteX14" fmla="*/ 729319 w 1423213"/>
              <a:gd name="connsiteY14" fmla="*/ 957827 h 2310347"/>
              <a:gd name="connsiteX15" fmla="*/ 543268 w 1423213"/>
              <a:gd name="connsiteY15" fmla="*/ 8 h 2310347"/>
              <a:gd name="connsiteX16" fmla="*/ 473286 w 1423213"/>
              <a:gd name="connsiteY16" fmla="*/ 1312127 h 2310347"/>
              <a:gd name="connsiteX17" fmla="*/ 338442 w 1423213"/>
              <a:gd name="connsiteY17" fmla="*/ 1258222 h 2310347"/>
              <a:gd name="connsiteX18" fmla="*/ 719 w 1423213"/>
              <a:gd name="connsiteY18" fmla="*/ 957545 h 2310347"/>
              <a:gd name="connsiteX0" fmla="*/ 719 w 1423213"/>
              <a:gd name="connsiteY0" fmla="*/ 957545 h 2310347"/>
              <a:gd name="connsiteX1" fmla="*/ 140932 w 1423213"/>
              <a:gd name="connsiteY1" fmla="*/ 1353319 h 2310347"/>
              <a:gd name="connsiteX2" fmla="*/ 309182 w 1423213"/>
              <a:gd name="connsiteY2" fmla="*/ 1711764 h 2310347"/>
              <a:gd name="connsiteX3" fmla="*/ 548773 w 1423213"/>
              <a:gd name="connsiteY3" fmla="*/ 1936338 h 2310347"/>
              <a:gd name="connsiteX4" fmla="*/ 582370 w 1423213"/>
              <a:gd name="connsiteY4" fmla="*/ 2297232 h 2310347"/>
              <a:gd name="connsiteX5" fmla="*/ 1253027 w 1423213"/>
              <a:gd name="connsiteY5" fmla="*/ 2310347 h 2310347"/>
              <a:gd name="connsiteX6" fmla="*/ 1262460 w 1423213"/>
              <a:gd name="connsiteY6" fmla="*/ 1987074 h 2310347"/>
              <a:gd name="connsiteX7" fmla="*/ 1421092 w 1423213"/>
              <a:gd name="connsiteY7" fmla="*/ 1126548 h 2310347"/>
              <a:gd name="connsiteX8" fmla="*/ 1378773 w 1423213"/>
              <a:gd name="connsiteY8" fmla="*/ 734522 h 2310347"/>
              <a:gd name="connsiteX9" fmla="*/ 1176719 w 1423213"/>
              <a:gd name="connsiteY9" fmla="*/ 664258 h 2310347"/>
              <a:gd name="connsiteX10" fmla="*/ 1168953 w 1423213"/>
              <a:gd name="connsiteY10" fmla="*/ 968062 h 2310347"/>
              <a:gd name="connsiteX11" fmla="*/ 1156855 w 1423213"/>
              <a:gd name="connsiteY11" fmla="*/ 657333 h 2310347"/>
              <a:gd name="connsiteX12" fmla="*/ 927050 w 1423213"/>
              <a:gd name="connsiteY12" fmla="*/ 614956 h 2310347"/>
              <a:gd name="connsiteX13" fmla="*/ 957315 w 1423213"/>
              <a:gd name="connsiteY13" fmla="*/ 944170 h 2310347"/>
              <a:gd name="connsiteX14" fmla="*/ 711016 w 1423213"/>
              <a:gd name="connsiteY14" fmla="*/ 569620 h 2310347"/>
              <a:gd name="connsiteX15" fmla="*/ 729319 w 1423213"/>
              <a:gd name="connsiteY15" fmla="*/ 957827 h 2310347"/>
              <a:gd name="connsiteX16" fmla="*/ 543268 w 1423213"/>
              <a:gd name="connsiteY16" fmla="*/ 8 h 2310347"/>
              <a:gd name="connsiteX17" fmla="*/ 473286 w 1423213"/>
              <a:gd name="connsiteY17" fmla="*/ 1312127 h 2310347"/>
              <a:gd name="connsiteX18" fmla="*/ 338442 w 1423213"/>
              <a:gd name="connsiteY18" fmla="*/ 1258222 h 2310347"/>
              <a:gd name="connsiteX19" fmla="*/ 719 w 1423213"/>
              <a:gd name="connsiteY19" fmla="*/ 957545 h 2310347"/>
              <a:gd name="connsiteX0" fmla="*/ 719 w 1423213"/>
              <a:gd name="connsiteY0" fmla="*/ 957545 h 2310347"/>
              <a:gd name="connsiteX1" fmla="*/ 140932 w 1423213"/>
              <a:gd name="connsiteY1" fmla="*/ 1353319 h 2310347"/>
              <a:gd name="connsiteX2" fmla="*/ 309182 w 1423213"/>
              <a:gd name="connsiteY2" fmla="*/ 1711764 h 2310347"/>
              <a:gd name="connsiteX3" fmla="*/ 548773 w 1423213"/>
              <a:gd name="connsiteY3" fmla="*/ 1936338 h 2310347"/>
              <a:gd name="connsiteX4" fmla="*/ 582370 w 1423213"/>
              <a:gd name="connsiteY4" fmla="*/ 2297232 h 2310347"/>
              <a:gd name="connsiteX5" fmla="*/ 1253027 w 1423213"/>
              <a:gd name="connsiteY5" fmla="*/ 2310347 h 2310347"/>
              <a:gd name="connsiteX6" fmla="*/ 1262460 w 1423213"/>
              <a:gd name="connsiteY6" fmla="*/ 1987074 h 2310347"/>
              <a:gd name="connsiteX7" fmla="*/ 1421092 w 1423213"/>
              <a:gd name="connsiteY7" fmla="*/ 1126548 h 2310347"/>
              <a:gd name="connsiteX8" fmla="*/ 1378773 w 1423213"/>
              <a:gd name="connsiteY8" fmla="*/ 734522 h 2310347"/>
              <a:gd name="connsiteX9" fmla="*/ 1176719 w 1423213"/>
              <a:gd name="connsiteY9" fmla="*/ 664258 h 2310347"/>
              <a:gd name="connsiteX10" fmla="*/ 1168953 w 1423213"/>
              <a:gd name="connsiteY10" fmla="*/ 968062 h 2310347"/>
              <a:gd name="connsiteX11" fmla="*/ 1156855 w 1423213"/>
              <a:gd name="connsiteY11" fmla="*/ 657333 h 2310347"/>
              <a:gd name="connsiteX12" fmla="*/ 927050 w 1423213"/>
              <a:gd name="connsiteY12" fmla="*/ 614956 h 2310347"/>
              <a:gd name="connsiteX13" fmla="*/ 957315 w 1423213"/>
              <a:gd name="connsiteY13" fmla="*/ 944170 h 2310347"/>
              <a:gd name="connsiteX14" fmla="*/ 711016 w 1423213"/>
              <a:gd name="connsiteY14" fmla="*/ 569620 h 2310347"/>
              <a:gd name="connsiteX15" fmla="*/ 729319 w 1423213"/>
              <a:gd name="connsiteY15" fmla="*/ 957827 h 2310347"/>
              <a:gd name="connsiteX16" fmla="*/ 543268 w 1423213"/>
              <a:gd name="connsiteY16" fmla="*/ 8 h 2310347"/>
              <a:gd name="connsiteX17" fmla="*/ 473286 w 1423213"/>
              <a:gd name="connsiteY17" fmla="*/ 1312127 h 2310347"/>
              <a:gd name="connsiteX18" fmla="*/ 338442 w 1423213"/>
              <a:gd name="connsiteY18" fmla="*/ 1258222 h 2310347"/>
              <a:gd name="connsiteX19" fmla="*/ 719 w 1423213"/>
              <a:gd name="connsiteY19" fmla="*/ 957545 h 2310347"/>
              <a:gd name="connsiteX0" fmla="*/ 719 w 1423213"/>
              <a:gd name="connsiteY0" fmla="*/ 957545 h 2310347"/>
              <a:gd name="connsiteX1" fmla="*/ 140932 w 1423213"/>
              <a:gd name="connsiteY1" fmla="*/ 1353319 h 2310347"/>
              <a:gd name="connsiteX2" fmla="*/ 309182 w 1423213"/>
              <a:gd name="connsiteY2" fmla="*/ 1711764 h 2310347"/>
              <a:gd name="connsiteX3" fmla="*/ 548773 w 1423213"/>
              <a:gd name="connsiteY3" fmla="*/ 1936338 h 2310347"/>
              <a:gd name="connsiteX4" fmla="*/ 582370 w 1423213"/>
              <a:gd name="connsiteY4" fmla="*/ 2297232 h 2310347"/>
              <a:gd name="connsiteX5" fmla="*/ 1253027 w 1423213"/>
              <a:gd name="connsiteY5" fmla="*/ 2310347 h 2310347"/>
              <a:gd name="connsiteX6" fmla="*/ 1262460 w 1423213"/>
              <a:gd name="connsiteY6" fmla="*/ 1987074 h 2310347"/>
              <a:gd name="connsiteX7" fmla="*/ 1421092 w 1423213"/>
              <a:gd name="connsiteY7" fmla="*/ 1126548 h 2310347"/>
              <a:gd name="connsiteX8" fmla="*/ 1378773 w 1423213"/>
              <a:gd name="connsiteY8" fmla="*/ 734522 h 2310347"/>
              <a:gd name="connsiteX9" fmla="*/ 1176719 w 1423213"/>
              <a:gd name="connsiteY9" fmla="*/ 664258 h 2310347"/>
              <a:gd name="connsiteX10" fmla="*/ 1168953 w 1423213"/>
              <a:gd name="connsiteY10" fmla="*/ 968062 h 2310347"/>
              <a:gd name="connsiteX11" fmla="*/ 1156855 w 1423213"/>
              <a:gd name="connsiteY11" fmla="*/ 657333 h 2310347"/>
              <a:gd name="connsiteX12" fmla="*/ 927050 w 1423213"/>
              <a:gd name="connsiteY12" fmla="*/ 614956 h 2310347"/>
              <a:gd name="connsiteX13" fmla="*/ 957315 w 1423213"/>
              <a:gd name="connsiteY13" fmla="*/ 944170 h 2310347"/>
              <a:gd name="connsiteX14" fmla="*/ 711016 w 1423213"/>
              <a:gd name="connsiteY14" fmla="*/ 569620 h 2310347"/>
              <a:gd name="connsiteX15" fmla="*/ 729319 w 1423213"/>
              <a:gd name="connsiteY15" fmla="*/ 957827 h 2310347"/>
              <a:gd name="connsiteX16" fmla="*/ 543268 w 1423213"/>
              <a:gd name="connsiteY16" fmla="*/ 8 h 2310347"/>
              <a:gd name="connsiteX17" fmla="*/ 473286 w 1423213"/>
              <a:gd name="connsiteY17" fmla="*/ 1312127 h 2310347"/>
              <a:gd name="connsiteX18" fmla="*/ 338442 w 1423213"/>
              <a:gd name="connsiteY18" fmla="*/ 1258222 h 2310347"/>
              <a:gd name="connsiteX19" fmla="*/ 719 w 1423213"/>
              <a:gd name="connsiteY19" fmla="*/ 957545 h 2310347"/>
              <a:gd name="connsiteX0" fmla="*/ 719 w 1423213"/>
              <a:gd name="connsiteY0" fmla="*/ 957545 h 2310347"/>
              <a:gd name="connsiteX1" fmla="*/ 140932 w 1423213"/>
              <a:gd name="connsiteY1" fmla="*/ 1353319 h 2310347"/>
              <a:gd name="connsiteX2" fmla="*/ 309182 w 1423213"/>
              <a:gd name="connsiteY2" fmla="*/ 1711764 h 2310347"/>
              <a:gd name="connsiteX3" fmla="*/ 548773 w 1423213"/>
              <a:gd name="connsiteY3" fmla="*/ 1936338 h 2310347"/>
              <a:gd name="connsiteX4" fmla="*/ 582370 w 1423213"/>
              <a:gd name="connsiteY4" fmla="*/ 2297232 h 2310347"/>
              <a:gd name="connsiteX5" fmla="*/ 1253027 w 1423213"/>
              <a:gd name="connsiteY5" fmla="*/ 2310347 h 2310347"/>
              <a:gd name="connsiteX6" fmla="*/ 1262460 w 1423213"/>
              <a:gd name="connsiteY6" fmla="*/ 1987074 h 2310347"/>
              <a:gd name="connsiteX7" fmla="*/ 1421092 w 1423213"/>
              <a:gd name="connsiteY7" fmla="*/ 1126548 h 2310347"/>
              <a:gd name="connsiteX8" fmla="*/ 1378773 w 1423213"/>
              <a:gd name="connsiteY8" fmla="*/ 734522 h 2310347"/>
              <a:gd name="connsiteX9" fmla="*/ 1176719 w 1423213"/>
              <a:gd name="connsiteY9" fmla="*/ 664258 h 2310347"/>
              <a:gd name="connsiteX10" fmla="*/ 1168953 w 1423213"/>
              <a:gd name="connsiteY10" fmla="*/ 968062 h 2310347"/>
              <a:gd name="connsiteX11" fmla="*/ 1156855 w 1423213"/>
              <a:gd name="connsiteY11" fmla="*/ 657333 h 2310347"/>
              <a:gd name="connsiteX12" fmla="*/ 927050 w 1423213"/>
              <a:gd name="connsiteY12" fmla="*/ 614956 h 2310347"/>
              <a:gd name="connsiteX13" fmla="*/ 957315 w 1423213"/>
              <a:gd name="connsiteY13" fmla="*/ 944170 h 2310347"/>
              <a:gd name="connsiteX14" fmla="*/ 711016 w 1423213"/>
              <a:gd name="connsiteY14" fmla="*/ 569620 h 2310347"/>
              <a:gd name="connsiteX15" fmla="*/ 729319 w 1423213"/>
              <a:gd name="connsiteY15" fmla="*/ 957827 h 2310347"/>
              <a:gd name="connsiteX16" fmla="*/ 543268 w 1423213"/>
              <a:gd name="connsiteY16" fmla="*/ 8 h 2310347"/>
              <a:gd name="connsiteX17" fmla="*/ 473286 w 1423213"/>
              <a:gd name="connsiteY17" fmla="*/ 1312127 h 2310347"/>
              <a:gd name="connsiteX18" fmla="*/ 338442 w 1423213"/>
              <a:gd name="connsiteY18" fmla="*/ 1258222 h 2310347"/>
              <a:gd name="connsiteX19" fmla="*/ 719 w 1423213"/>
              <a:gd name="connsiteY19" fmla="*/ 957545 h 2310347"/>
              <a:gd name="connsiteX0" fmla="*/ 719 w 1423213"/>
              <a:gd name="connsiteY0" fmla="*/ 957545 h 2310347"/>
              <a:gd name="connsiteX1" fmla="*/ 140932 w 1423213"/>
              <a:gd name="connsiteY1" fmla="*/ 1353319 h 2310347"/>
              <a:gd name="connsiteX2" fmla="*/ 309182 w 1423213"/>
              <a:gd name="connsiteY2" fmla="*/ 1711764 h 2310347"/>
              <a:gd name="connsiteX3" fmla="*/ 548773 w 1423213"/>
              <a:gd name="connsiteY3" fmla="*/ 1936338 h 2310347"/>
              <a:gd name="connsiteX4" fmla="*/ 582370 w 1423213"/>
              <a:gd name="connsiteY4" fmla="*/ 2297232 h 2310347"/>
              <a:gd name="connsiteX5" fmla="*/ 1253027 w 1423213"/>
              <a:gd name="connsiteY5" fmla="*/ 2310347 h 2310347"/>
              <a:gd name="connsiteX6" fmla="*/ 1262460 w 1423213"/>
              <a:gd name="connsiteY6" fmla="*/ 1987074 h 2310347"/>
              <a:gd name="connsiteX7" fmla="*/ 1421092 w 1423213"/>
              <a:gd name="connsiteY7" fmla="*/ 1126548 h 2310347"/>
              <a:gd name="connsiteX8" fmla="*/ 1378773 w 1423213"/>
              <a:gd name="connsiteY8" fmla="*/ 734522 h 2310347"/>
              <a:gd name="connsiteX9" fmla="*/ 1186368 w 1423213"/>
              <a:gd name="connsiteY9" fmla="*/ 644961 h 2310347"/>
              <a:gd name="connsiteX10" fmla="*/ 1168953 w 1423213"/>
              <a:gd name="connsiteY10" fmla="*/ 968062 h 2310347"/>
              <a:gd name="connsiteX11" fmla="*/ 1156855 w 1423213"/>
              <a:gd name="connsiteY11" fmla="*/ 657333 h 2310347"/>
              <a:gd name="connsiteX12" fmla="*/ 927050 w 1423213"/>
              <a:gd name="connsiteY12" fmla="*/ 614956 h 2310347"/>
              <a:gd name="connsiteX13" fmla="*/ 957315 w 1423213"/>
              <a:gd name="connsiteY13" fmla="*/ 944170 h 2310347"/>
              <a:gd name="connsiteX14" fmla="*/ 711016 w 1423213"/>
              <a:gd name="connsiteY14" fmla="*/ 569620 h 2310347"/>
              <a:gd name="connsiteX15" fmla="*/ 729319 w 1423213"/>
              <a:gd name="connsiteY15" fmla="*/ 957827 h 2310347"/>
              <a:gd name="connsiteX16" fmla="*/ 543268 w 1423213"/>
              <a:gd name="connsiteY16" fmla="*/ 8 h 2310347"/>
              <a:gd name="connsiteX17" fmla="*/ 473286 w 1423213"/>
              <a:gd name="connsiteY17" fmla="*/ 1312127 h 2310347"/>
              <a:gd name="connsiteX18" fmla="*/ 338442 w 1423213"/>
              <a:gd name="connsiteY18" fmla="*/ 1258222 h 2310347"/>
              <a:gd name="connsiteX19" fmla="*/ 719 w 1423213"/>
              <a:gd name="connsiteY19" fmla="*/ 957545 h 2310347"/>
              <a:gd name="connsiteX0" fmla="*/ 719 w 1423213"/>
              <a:gd name="connsiteY0" fmla="*/ 957545 h 2310347"/>
              <a:gd name="connsiteX1" fmla="*/ 140932 w 1423213"/>
              <a:gd name="connsiteY1" fmla="*/ 1353319 h 2310347"/>
              <a:gd name="connsiteX2" fmla="*/ 309182 w 1423213"/>
              <a:gd name="connsiteY2" fmla="*/ 1711764 h 2310347"/>
              <a:gd name="connsiteX3" fmla="*/ 548773 w 1423213"/>
              <a:gd name="connsiteY3" fmla="*/ 1936338 h 2310347"/>
              <a:gd name="connsiteX4" fmla="*/ 582370 w 1423213"/>
              <a:gd name="connsiteY4" fmla="*/ 2297232 h 2310347"/>
              <a:gd name="connsiteX5" fmla="*/ 1253027 w 1423213"/>
              <a:gd name="connsiteY5" fmla="*/ 2310347 h 2310347"/>
              <a:gd name="connsiteX6" fmla="*/ 1262460 w 1423213"/>
              <a:gd name="connsiteY6" fmla="*/ 1987074 h 2310347"/>
              <a:gd name="connsiteX7" fmla="*/ 1421092 w 1423213"/>
              <a:gd name="connsiteY7" fmla="*/ 1126548 h 2310347"/>
              <a:gd name="connsiteX8" fmla="*/ 1378773 w 1423213"/>
              <a:gd name="connsiteY8" fmla="*/ 734522 h 2310347"/>
              <a:gd name="connsiteX9" fmla="*/ 1186368 w 1423213"/>
              <a:gd name="connsiteY9" fmla="*/ 644961 h 2310347"/>
              <a:gd name="connsiteX10" fmla="*/ 1168953 w 1423213"/>
              <a:gd name="connsiteY10" fmla="*/ 968062 h 2310347"/>
              <a:gd name="connsiteX11" fmla="*/ 1156855 w 1423213"/>
              <a:gd name="connsiteY11" fmla="*/ 657333 h 2310347"/>
              <a:gd name="connsiteX12" fmla="*/ 927050 w 1423213"/>
              <a:gd name="connsiteY12" fmla="*/ 614956 h 2310347"/>
              <a:gd name="connsiteX13" fmla="*/ 957315 w 1423213"/>
              <a:gd name="connsiteY13" fmla="*/ 944170 h 2310347"/>
              <a:gd name="connsiteX14" fmla="*/ 711016 w 1423213"/>
              <a:gd name="connsiteY14" fmla="*/ 569620 h 2310347"/>
              <a:gd name="connsiteX15" fmla="*/ 729319 w 1423213"/>
              <a:gd name="connsiteY15" fmla="*/ 957827 h 2310347"/>
              <a:gd name="connsiteX16" fmla="*/ 543268 w 1423213"/>
              <a:gd name="connsiteY16" fmla="*/ 8 h 2310347"/>
              <a:gd name="connsiteX17" fmla="*/ 473286 w 1423213"/>
              <a:gd name="connsiteY17" fmla="*/ 1312127 h 2310347"/>
              <a:gd name="connsiteX18" fmla="*/ 338442 w 1423213"/>
              <a:gd name="connsiteY18" fmla="*/ 1258222 h 2310347"/>
              <a:gd name="connsiteX19" fmla="*/ 719 w 1423213"/>
              <a:gd name="connsiteY19" fmla="*/ 957545 h 2310347"/>
              <a:gd name="connsiteX0" fmla="*/ 719 w 1426650"/>
              <a:gd name="connsiteY0" fmla="*/ 957545 h 2310347"/>
              <a:gd name="connsiteX1" fmla="*/ 140932 w 1426650"/>
              <a:gd name="connsiteY1" fmla="*/ 1353319 h 2310347"/>
              <a:gd name="connsiteX2" fmla="*/ 309182 w 1426650"/>
              <a:gd name="connsiteY2" fmla="*/ 1711764 h 2310347"/>
              <a:gd name="connsiteX3" fmla="*/ 548773 w 1426650"/>
              <a:gd name="connsiteY3" fmla="*/ 1936338 h 2310347"/>
              <a:gd name="connsiteX4" fmla="*/ 582370 w 1426650"/>
              <a:gd name="connsiteY4" fmla="*/ 2297232 h 2310347"/>
              <a:gd name="connsiteX5" fmla="*/ 1253027 w 1426650"/>
              <a:gd name="connsiteY5" fmla="*/ 2310347 h 2310347"/>
              <a:gd name="connsiteX6" fmla="*/ 1262460 w 1426650"/>
              <a:gd name="connsiteY6" fmla="*/ 1987074 h 2310347"/>
              <a:gd name="connsiteX7" fmla="*/ 1421092 w 1426650"/>
              <a:gd name="connsiteY7" fmla="*/ 1126548 h 2310347"/>
              <a:gd name="connsiteX8" fmla="*/ 1393246 w 1426650"/>
              <a:gd name="connsiteY8" fmla="*/ 734522 h 2310347"/>
              <a:gd name="connsiteX9" fmla="*/ 1186368 w 1426650"/>
              <a:gd name="connsiteY9" fmla="*/ 644961 h 2310347"/>
              <a:gd name="connsiteX10" fmla="*/ 1168953 w 1426650"/>
              <a:gd name="connsiteY10" fmla="*/ 968062 h 2310347"/>
              <a:gd name="connsiteX11" fmla="*/ 1156855 w 1426650"/>
              <a:gd name="connsiteY11" fmla="*/ 657333 h 2310347"/>
              <a:gd name="connsiteX12" fmla="*/ 927050 w 1426650"/>
              <a:gd name="connsiteY12" fmla="*/ 614956 h 2310347"/>
              <a:gd name="connsiteX13" fmla="*/ 957315 w 1426650"/>
              <a:gd name="connsiteY13" fmla="*/ 944170 h 2310347"/>
              <a:gd name="connsiteX14" fmla="*/ 711016 w 1426650"/>
              <a:gd name="connsiteY14" fmla="*/ 569620 h 2310347"/>
              <a:gd name="connsiteX15" fmla="*/ 729319 w 1426650"/>
              <a:gd name="connsiteY15" fmla="*/ 957827 h 2310347"/>
              <a:gd name="connsiteX16" fmla="*/ 543268 w 1426650"/>
              <a:gd name="connsiteY16" fmla="*/ 8 h 2310347"/>
              <a:gd name="connsiteX17" fmla="*/ 473286 w 1426650"/>
              <a:gd name="connsiteY17" fmla="*/ 1312127 h 2310347"/>
              <a:gd name="connsiteX18" fmla="*/ 338442 w 1426650"/>
              <a:gd name="connsiteY18" fmla="*/ 1258222 h 2310347"/>
              <a:gd name="connsiteX19" fmla="*/ 719 w 1426650"/>
              <a:gd name="connsiteY19" fmla="*/ 957545 h 2310347"/>
              <a:gd name="connsiteX0" fmla="*/ 719 w 1422362"/>
              <a:gd name="connsiteY0" fmla="*/ 957545 h 2310347"/>
              <a:gd name="connsiteX1" fmla="*/ 140932 w 1422362"/>
              <a:gd name="connsiteY1" fmla="*/ 1353319 h 2310347"/>
              <a:gd name="connsiteX2" fmla="*/ 309182 w 1422362"/>
              <a:gd name="connsiteY2" fmla="*/ 1711764 h 2310347"/>
              <a:gd name="connsiteX3" fmla="*/ 548773 w 1422362"/>
              <a:gd name="connsiteY3" fmla="*/ 1936338 h 2310347"/>
              <a:gd name="connsiteX4" fmla="*/ 582370 w 1422362"/>
              <a:gd name="connsiteY4" fmla="*/ 2297232 h 2310347"/>
              <a:gd name="connsiteX5" fmla="*/ 1253027 w 1422362"/>
              <a:gd name="connsiteY5" fmla="*/ 2310347 h 2310347"/>
              <a:gd name="connsiteX6" fmla="*/ 1262460 w 1422362"/>
              <a:gd name="connsiteY6" fmla="*/ 1987074 h 2310347"/>
              <a:gd name="connsiteX7" fmla="*/ 1421092 w 1422362"/>
              <a:gd name="connsiteY7" fmla="*/ 1126548 h 2310347"/>
              <a:gd name="connsiteX8" fmla="*/ 1369124 w 1422362"/>
              <a:gd name="connsiteY8" fmla="*/ 700752 h 2310347"/>
              <a:gd name="connsiteX9" fmla="*/ 1186368 w 1422362"/>
              <a:gd name="connsiteY9" fmla="*/ 644961 h 2310347"/>
              <a:gd name="connsiteX10" fmla="*/ 1168953 w 1422362"/>
              <a:gd name="connsiteY10" fmla="*/ 968062 h 2310347"/>
              <a:gd name="connsiteX11" fmla="*/ 1156855 w 1422362"/>
              <a:gd name="connsiteY11" fmla="*/ 657333 h 2310347"/>
              <a:gd name="connsiteX12" fmla="*/ 927050 w 1422362"/>
              <a:gd name="connsiteY12" fmla="*/ 614956 h 2310347"/>
              <a:gd name="connsiteX13" fmla="*/ 957315 w 1422362"/>
              <a:gd name="connsiteY13" fmla="*/ 944170 h 2310347"/>
              <a:gd name="connsiteX14" fmla="*/ 711016 w 1422362"/>
              <a:gd name="connsiteY14" fmla="*/ 569620 h 2310347"/>
              <a:gd name="connsiteX15" fmla="*/ 729319 w 1422362"/>
              <a:gd name="connsiteY15" fmla="*/ 957827 h 2310347"/>
              <a:gd name="connsiteX16" fmla="*/ 543268 w 1422362"/>
              <a:gd name="connsiteY16" fmla="*/ 8 h 2310347"/>
              <a:gd name="connsiteX17" fmla="*/ 473286 w 1422362"/>
              <a:gd name="connsiteY17" fmla="*/ 1312127 h 2310347"/>
              <a:gd name="connsiteX18" fmla="*/ 338442 w 1422362"/>
              <a:gd name="connsiteY18" fmla="*/ 1258222 h 2310347"/>
              <a:gd name="connsiteX19" fmla="*/ 719 w 1422362"/>
              <a:gd name="connsiteY19" fmla="*/ 957545 h 2310347"/>
              <a:gd name="connsiteX0" fmla="*/ 719 w 1422362"/>
              <a:gd name="connsiteY0" fmla="*/ 957545 h 2310347"/>
              <a:gd name="connsiteX1" fmla="*/ 140932 w 1422362"/>
              <a:gd name="connsiteY1" fmla="*/ 1353319 h 2310347"/>
              <a:gd name="connsiteX2" fmla="*/ 309182 w 1422362"/>
              <a:gd name="connsiteY2" fmla="*/ 1711764 h 2310347"/>
              <a:gd name="connsiteX3" fmla="*/ 548773 w 1422362"/>
              <a:gd name="connsiteY3" fmla="*/ 1936338 h 2310347"/>
              <a:gd name="connsiteX4" fmla="*/ 582370 w 1422362"/>
              <a:gd name="connsiteY4" fmla="*/ 2297232 h 2310347"/>
              <a:gd name="connsiteX5" fmla="*/ 1253027 w 1422362"/>
              <a:gd name="connsiteY5" fmla="*/ 2310347 h 2310347"/>
              <a:gd name="connsiteX6" fmla="*/ 1262460 w 1422362"/>
              <a:gd name="connsiteY6" fmla="*/ 1987074 h 2310347"/>
              <a:gd name="connsiteX7" fmla="*/ 1421092 w 1422362"/>
              <a:gd name="connsiteY7" fmla="*/ 1126548 h 2310347"/>
              <a:gd name="connsiteX8" fmla="*/ 1369124 w 1422362"/>
              <a:gd name="connsiteY8" fmla="*/ 700752 h 2310347"/>
              <a:gd name="connsiteX9" fmla="*/ 1186368 w 1422362"/>
              <a:gd name="connsiteY9" fmla="*/ 644961 h 2310347"/>
              <a:gd name="connsiteX10" fmla="*/ 1168953 w 1422362"/>
              <a:gd name="connsiteY10" fmla="*/ 968062 h 2310347"/>
              <a:gd name="connsiteX11" fmla="*/ 1156855 w 1422362"/>
              <a:gd name="connsiteY11" fmla="*/ 657333 h 2310347"/>
              <a:gd name="connsiteX12" fmla="*/ 927050 w 1422362"/>
              <a:gd name="connsiteY12" fmla="*/ 614956 h 2310347"/>
              <a:gd name="connsiteX13" fmla="*/ 957315 w 1422362"/>
              <a:gd name="connsiteY13" fmla="*/ 944170 h 2310347"/>
              <a:gd name="connsiteX14" fmla="*/ 905990 w 1422362"/>
              <a:gd name="connsiteY14" fmla="*/ 613914 h 2310347"/>
              <a:gd name="connsiteX15" fmla="*/ 711016 w 1422362"/>
              <a:gd name="connsiteY15" fmla="*/ 569620 h 2310347"/>
              <a:gd name="connsiteX16" fmla="*/ 729319 w 1422362"/>
              <a:gd name="connsiteY16" fmla="*/ 957827 h 2310347"/>
              <a:gd name="connsiteX17" fmla="*/ 543268 w 1422362"/>
              <a:gd name="connsiteY17" fmla="*/ 8 h 2310347"/>
              <a:gd name="connsiteX18" fmla="*/ 473286 w 1422362"/>
              <a:gd name="connsiteY18" fmla="*/ 1312127 h 2310347"/>
              <a:gd name="connsiteX19" fmla="*/ 338442 w 1422362"/>
              <a:gd name="connsiteY19" fmla="*/ 1258222 h 2310347"/>
              <a:gd name="connsiteX20" fmla="*/ 719 w 1422362"/>
              <a:gd name="connsiteY20" fmla="*/ 957545 h 2310347"/>
              <a:gd name="connsiteX0" fmla="*/ 719 w 1422362"/>
              <a:gd name="connsiteY0" fmla="*/ 957545 h 2310347"/>
              <a:gd name="connsiteX1" fmla="*/ 140932 w 1422362"/>
              <a:gd name="connsiteY1" fmla="*/ 1353319 h 2310347"/>
              <a:gd name="connsiteX2" fmla="*/ 309182 w 1422362"/>
              <a:gd name="connsiteY2" fmla="*/ 1711764 h 2310347"/>
              <a:gd name="connsiteX3" fmla="*/ 548773 w 1422362"/>
              <a:gd name="connsiteY3" fmla="*/ 1936338 h 2310347"/>
              <a:gd name="connsiteX4" fmla="*/ 582370 w 1422362"/>
              <a:gd name="connsiteY4" fmla="*/ 2297232 h 2310347"/>
              <a:gd name="connsiteX5" fmla="*/ 1253027 w 1422362"/>
              <a:gd name="connsiteY5" fmla="*/ 2310347 h 2310347"/>
              <a:gd name="connsiteX6" fmla="*/ 1262460 w 1422362"/>
              <a:gd name="connsiteY6" fmla="*/ 1987074 h 2310347"/>
              <a:gd name="connsiteX7" fmla="*/ 1421092 w 1422362"/>
              <a:gd name="connsiteY7" fmla="*/ 1126548 h 2310347"/>
              <a:gd name="connsiteX8" fmla="*/ 1369124 w 1422362"/>
              <a:gd name="connsiteY8" fmla="*/ 700752 h 2310347"/>
              <a:gd name="connsiteX9" fmla="*/ 1186368 w 1422362"/>
              <a:gd name="connsiteY9" fmla="*/ 644961 h 2310347"/>
              <a:gd name="connsiteX10" fmla="*/ 1168953 w 1422362"/>
              <a:gd name="connsiteY10" fmla="*/ 968062 h 2310347"/>
              <a:gd name="connsiteX11" fmla="*/ 1156855 w 1422362"/>
              <a:gd name="connsiteY11" fmla="*/ 657333 h 2310347"/>
              <a:gd name="connsiteX12" fmla="*/ 927050 w 1422362"/>
              <a:gd name="connsiteY12" fmla="*/ 614956 h 2310347"/>
              <a:gd name="connsiteX13" fmla="*/ 957315 w 1422362"/>
              <a:gd name="connsiteY13" fmla="*/ 944170 h 2310347"/>
              <a:gd name="connsiteX14" fmla="*/ 905990 w 1422362"/>
              <a:gd name="connsiteY14" fmla="*/ 613914 h 2310347"/>
              <a:gd name="connsiteX15" fmla="*/ 711016 w 1422362"/>
              <a:gd name="connsiteY15" fmla="*/ 569620 h 2310347"/>
              <a:gd name="connsiteX16" fmla="*/ 729319 w 1422362"/>
              <a:gd name="connsiteY16" fmla="*/ 957827 h 2310347"/>
              <a:gd name="connsiteX17" fmla="*/ 543268 w 1422362"/>
              <a:gd name="connsiteY17" fmla="*/ 8 h 2310347"/>
              <a:gd name="connsiteX18" fmla="*/ 473286 w 1422362"/>
              <a:gd name="connsiteY18" fmla="*/ 1312127 h 2310347"/>
              <a:gd name="connsiteX19" fmla="*/ 338442 w 1422362"/>
              <a:gd name="connsiteY19" fmla="*/ 1258222 h 2310347"/>
              <a:gd name="connsiteX20" fmla="*/ 719 w 1422362"/>
              <a:gd name="connsiteY20" fmla="*/ 957545 h 2310347"/>
              <a:gd name="connsiteX0" fmla="*/ 719 w 1422362"/>
              <a:gd name="connsiteY0" fmla="*/ 957545 h 2310347"/>
              <a:gd name="connsiteX1" fmla="*/ 140932 w 1422362"/>
              <a:gd name="connsiteY1" fmla="*/ 1353319 h 2310347"/>
              <a:gd name="connsiteX2" fmla="*/ 309182 w 1422362"/>
              <a:gd name="connsiteY2" fmla="*/ 1711764 h 2310347"/>
              <a:gd name="connsiteX3" fmla="*/ 548773 w 1422362"/>
              <a:gd name="connsiteY3" fmla="*/ 1936338 h 2310347"/>
              <a:gd name="connsiteX4" fmla="*/ 582370 w 1422362"/>
              <a:gd name="connsiteY4" fmla="*/ 2297232 h 2310347"/>
              <a:gd name="connsiteX5" fmla="*/ 1253027 w 1422362"/>
              <a:gd name="connsiteY5" fmla="*/ 2310347 h 2310347"/>
              <a:gd name="connsiteX6" fmla="*/ 1262460 w 1422362"/>
              <a:gd name="connsiteY6" fmla="*/ 1987074 h 2310347"/>
              <a:gd name="connsiteX7" fmla="*/ 1421092 w 1422362"/>
              <a:gd name="connsiteY7" fmla="*/ 1126548 h 2310347"/>
              <a:gd name="connsiteX8" fmla="*/ 1369124 w 1422362"/>
              <a:gd name="connsiteY8" fmla="*/ 700752 h 2310347"/>
              <a:gd name="connsiteX9" fmla="*/ 1186368 w 1422362"/>
              <a:gd name="connsiteY9" fmla="*/ 644961 h 2310347"/>
              <a:gd name="connsiteX10" fmla="*/ 1168953 w 1422362"/>
              <a:gd name="connsiteY10" fmla="*/ 968062 h 2310347"/>
              <a:gd name="connsiteX11" fmla="*/ 1156855 w 1422362"/>
              <a:gd name="connsiteY11" fmla="*/ 657333 h 2310347"/>
              <a:gd name="connsiteX12" fmla="*/ 927050 w 1422362"/>
              <a:gd name="connsiteY12" fmla="*/ 614956 h 2310347"/>
              <a:gd name="connsiteX13" fmla="*/ 957315 w 1422362"/>
              <a:gd name="connsiteY13" fmla="*/ 944170 h 2310347"/>
              <a:gd name="connsiteX14" fmla="*/ 905990 w 1422362"/>
              <a:gd name="connsiteY14" fmla="*/ 613914 h 2310347"/>
              <a:gd name="connsiteX15" fmla="*/ 711016 w 1422362"/>
              <a:gd name="connsiteY15" fmla="*/ 569620 h 2310347"/>
              <a:gd name="connsiteX16" fmla="*/ 729319 w 1422362"/>
              <a:gd name="connsiteY16" fmla="*/ 957827 h 2310347"/>
              <a:gd name="connsiteX17" fmla="*/ 543268 w 1422362"/>
              <a:gd name="connsiteY17" fmla="*/ 8 h 2310347"/>
              <a:gd name="connsiteX18" fmla="*/ 473286 w 1422362"/>
              <a:gd name="connsiteY18" fmla="*/ 1312127 h 2310347"/>
              <a:gd name="connsiteX19" fmla="*/ 338442 w 1422362"/>
              <a:gd name="connsiteY19" fmla="*/ 1258222 h 2310347"/>
              <a:gd name="connsiteX20" fmla="*/ 719 w 1422362"/>
              <a:gd name="connsiteY20" fmla="*/ 957545 h 2310347"/>
              <a:gd name="connsiteX0" fmla="*/ 719 w 1422362"/>
              <a:gd name="connsiteY0" fmla="*/ 957545 h 2310347"/>
              <a:gd name="connsiteX1" fmla="*/ 140932 w 1422362"/>
              <a:gd name="connsiteY1" fmla="*/ 1353319 h 2310347"/>
              <a:gd name="connsiteX2" fmla="*/ 309182 w 1422362"/>
              <a:gd name="connsiteY2" fmla="*/ 1711764 h 2310347"/>
              <a:gd name="connsiteX3" fmla="*/ 548773 w 1422362"/>
              <a:gd name="connsiteY3" fmla="*/ 1936338 h 2310347"/>
              <a:gd name="connsiteX4" fmla="*/ 582370 w 1422362"/>
              <a:gd name="connsiteY4" fmla="*/ 2297232 h 2310347"/>
              <a:gd name="connsiteX5" fmla="*/ 1253027 w 1422362"/>
              <a:gd name="connsiteY5" fmla="*/ 2310347 h 2310347"/>
              <a:gd name="connsiteX6" fmla="*/ 1262460 w 1422362"/>
              <a:gd name="connsiteY6" fmla="*/ 1987074 h 2310347"/>
              <a:gd name="connsiteX7" fmla="*/ 1421092 w 1422362"/>
              <a:gd name="connsiteY7" fmla="*/ 1126548 h 2310347"/>
              <a:gd name="connsiteX8" fmla="*/ 1369124 w 1422362"/>
              <a:gd name="connsiteY8" fmla="*/ 700752 h 2310347"/>
              <a:gd name="connsiteX9" fmla="*/ 1186368 w 1422362"/>
              <a:gd name="connsiteY9" fmla="*/ 644961 h 2310347"/>
              <a:gd name="connsiteX10" fmla="*/ 1168953 w 1422362"/>
              <a:gd name="connsiteY10" fmla="*/ 968062 h 2310347"/>
              <a:gd name="connsiteX11" fmla="*/ 1156855 w 1422362"/>
              <a:gd name="connsiteY11" fmla="*/ 657333 h 2310347"/>
              <a:gd name="connsiteX12" fmla="*/ 927050 w 1422362"/>
              <a:gd name="connsiteY12" fmla="*/ 614956 h 2310347"/>
              <a:gd name="connsiteX13" fmla="*/ 957315 w 1422362"/>
              <a:gd name="connsiteY13" fmla="*/ 944170 h 2310347"/>
              <a:gd name="connsiteX14" fmla="*/ 905990 w 1422362"/>
              <a:gd name="connsiteY14" fmla="*/ 613914 h 2310347"/>
              <a:gd name="connsiteX15" fmla="*/ 711016 w 1422362"/>
              <a:gd name="connsiteY15" fmla="*/ 569620 h 2310347"/>
              <a:gd name="connsiteX16" fmla="*/ 729319 w 1422362"/>
              <a:gd name="connsiteY16" fmla="*/ 957827 h 2310347"/>
              <a:gd name="connsiteX17" fmla="*/ 543268 w 1422362"/>
              <a:gd name="connsiteY17" fmla="*/ 8 h 2310347"/>
              <a:gd name="connsiteX18" fmla="*/ 473286 w 1422362"/>
              <a:gd name="connsiteY18" fmla="*/ 1312127 h 2310347"/>
              <a:gd name="connsiteX19" fmla="*/ 338442 w 1422362"/>
              <a:gd name="connsiteY19" fmla="*/ 1258222 h 2310347"/>
              <a:gd name="connsiteX20" fmla="*/ 719 w 1422362"/>
              <a:gd name="connsiteY20" fmla="*/ 957545 h 2310347"/>
              <a:gd name="connsiteX0" fmla="*/ 719 w 1422362"/>
              <a:gd name="connsiteY0" fmla="*/ 957545 h 2310347"/>
              <a:gd name="connsiteX1" fmla="*/ 140932 w 1422362"/>
              <a:gd name="connsiteY1" fmla="*/ 1353319 h 2310347"/>
              <a:gd name="connsiteX2" fmla="*/ 309182 w 1422362"/>
              <a:gd name="connsiteY2" fmla="*/ 1711764 h 2310347"/>
              <a:gd name="connsiteX3" fmla="*/ 548773 w 1422362"/>
              <a:gd name="connsiteY3" fmla="*/ 1936338 h 2310347"/>
              <a:gd name="connsiteX4" fmla="*/ 582370 w 1422362"/>
              <a:gd name="connsiteY4" fmla="*/ 2297232 h 2310347"/>
              <a:gd name="connsiteX5" fmla="*/ 1253027 w 1422362"/>
              <a:gd name="connsiteY5" fmla="*/ 2310347 h 2310347"/>
              <a:gd name="connsiteX6" fmla="*/ 1262460 w 1422362"/>
              <a:gd name="connsiteY6" fmla="*/ 1987074 h 2310347"/>
              <a:gd name="connsiteX7" fmla="*/ 1421092 w 1422362"/>
              <a:gd name="connsiteY7" fmla="*/ 1126548 h 2310347"/>
              <a:gd name="connsiteX8" fmla="*/ 1369124 w 1422362"/>
              <a:gd name="connsiteY8" fmla="*/ 700752 h 2310347"/>
              <a:gd name="connsiteX9" fmla="*/ 1186368 w 1422362"/>
              <a:gd name="connsiteY9" fmla="*/ 644961 h 2310347"/>
              <a:gd name="connsiteX10" fmla="*/ 1168953 w 1422362"/>
              <a:gd name="connsiteY10" fmla="*/ 968062 h 2310347"/>
              <a:gd name="connsiteX11" fmla="*/ 1156855 w 1422362"/>
              <a:gd name="connsiteY11" fmla="*/ 657333 h 2310347"/>
              <a:gd name="connsiteX12" fmla="*/ 927050 w 1422362"/>
              <a:gd name="connsiteY12" fmla="*/ 614956 h 2310347"/>
              <a:gd name="connsiteX13" fmla="*/ 957315 w 1422362"/>
              <a:gd name="connsiteY13" fmla="*/ 944170 h 2310347"/>
              <a:gd name="connsiteX14" fmla="*/ 905990 w 1422362"/>
              <a:gd name="connsiteY14" fmla="*/ 613914 h 2310347"/>
              <a:gd name="connsiteX15" fmla="*/ 711016 w 1422362"/>
              <a:gd name="connsiteY15" fmla="*/ 569620 h 2310347"/>
              <a:gd name="connsiteX16" fmla="*/ 729319 w 1422362"/>
              <a:gd name="connsiteY16" fmla="*/ 957827 h 2310347"/>
              <a:gd name="connsiteX17" fmla="*/ 543268 w 1422362"/>
              <a:gd name="connsiteY17" fmla="*/ 8 h 2310347"/>
              <a:gd name="connsiteX18" fmla="*/ 473286 w 1422362"/>
              <a:gd name="connsiteY18" fmla="*/ 1312127 h 2310347"/>
              <a:gd name="connsiteX19" fmla="*/ 338442 w 1422362"/>
              <a:gd name="connsiteY19" fmla="*/ 1258222 h 2310347"/>
              <a:gd name="connsiteX20" fmla="*/ 719 w 1422362"/>
              <a:gd name="connsiteY20" fmla="*/ 957545 h 2310347"/>
              <a:gd name="connsiteX0" fmla="*/ 719 w 1422362"/>
              <a:gd name="connsiteY0" fmla="*/ 957545 h 2310347"/>
              <a:gd name="connsiteX1" fmla="*/ 140932 w 1422362"/>
              <a:gd name="connsiteY1" fmla="*/ 1353319 h 2310347"/>
              <a:gd name="connsiteX2" fmla="*/ 309182 w 1422362"/>
              <a:gd name="connsiteY2" fmla="*/ 1711764 h 2310347"/>
              <a:gd name="connsiteX3" fmla="*/ 548773 w 1422362"/>
              <a:gd name="connsiteY3" fmla="*/ 1936338 h 2310347"/>
              <a:gd name="connsiteX4" fmla="*/ 582370 w 1422362"/>
              <a:gd name="connsiteY4" fmla="*/ 2297232 h 2310347"/>
              <a:gd name="connsiteX5" fmla="*/ 1253027 w 1422362"/>
              <a:gd name="connsiteY5" fmla="*/ 2310347 h 2310347"/>
              <a:gd name="connsiteX6" fmla="*/ 1262460 w 1422362"/>
              <a:gd name="connsiteY6" fmla="*/ 1987074 h 2310347"/>
              <a:gd name="connsiteX7" fmla="*/ 1421092 w 1422362"/>
              <a:gd name="connsiteY7" fmla="*/ 1126548 h 2310347"/>
              <a:gd name="connsiteX8" fmla="*/ 1369124 w 1422362"/>
              <a:gd name="connsiteY8" fmla="*/ 700752 h 2310347"/>
              <a:gd name="connsiteX9" fmla="*/ 1176719 w 1422362"/>
              <a:gd name="connsiteY9" fmla="*/ 669083 h 2310347"/>
              <a:gd name="connsiteX10" fmla="*/ 1168953 w 1422362"/>
              <a:gd name="connsiteY10" fmla="*/ 968062 h 2310347"/>
              <a:gd name="connsiteX11" fmla="*/ 1156855 w 1422362"/>
              <a:gd name="connsiteY11" fmla="*/ 657333 h 2310347"/>
              <a:gd name="connsiteX12" fmla="*/ 927050 w 1422362"/>
              <a:gd name="connsiteY12" fmla="*/ 614956 h 2310347"/>
              <a:gd name="connsiteX13" fmla="*/ 957315 w 1422362"/>
              <a:gd name="connsiteY13" fmla="*/ 944170 h 2310347"/>
              <a:gd name="connsiteX14" fmla="*/ 905990 w 1422362"/>
              <a:gd name="connsiteY14" fmla="*/ 613914 h 2310347"/>
              <a:gd name="connsiteX15" fmla="*/ 711016 w 1422362"/>
              <a:gd name="connsiteY15" fmla="*/ 569620 h 2310347"/>
              <a:gd name="connsiteX16" fmla="*/ 729319 w 1422362"/>
              <a:gd name="connsiteY16" fmla="*/ 957827 h 2310347"/>
              <a:gd name="connsiteX17" fmla="*/ 543268 w 1422362"/>
              <a:gd name="connsiteY17" fmla="*/ 8 h 2310347"/>
              <a:gd name="connsiteX18" fmla="*/ 473286 w 1422362"/>
              <a:gd name="connsiteY18" fmla="*/ 1312127 h 2310347"/>
              <a:gd name="connsiteX19" fmla="*/ 338442 w 1422362"/>
              <a:gd name="connsiteY19" fmla="*/ 1258222 h 2310347"/>
              <a:gd name="connsiteX20" fmla="*/ 719 w 1422362"/>
              <a:gd name="connsiteY20" fmla="*/ 957545 h 2310347"/>
              <a:gd name="connsiteX0" fmla="*/ 719 w 1422362"/>
              <a:gd name="connsiteY0" fmla="*/ 957545 h 2310347"/>
              <a:gd name="connsiteX1" fmla="*/ 140932 w 1422362"/>
              <a:gd name="connsiteY1" fmla="*/ 1353319 h 2310347"/>
              <a:gd name="connsiteX2" fmla="*/ 309182 w 1422362"/>
              <a:gd name="connsiteY2" fmla="*/ 1711764 h 2310347"/>
              <a:gd name="connsiteX3" fmla="*/ 548773 w 1422362"/>
              <a:gd name="connsiteY3" fmla="*/ 1936338 h 2310347"/>
              <a:gd name="connsiteX4" fmla="*/ 582370 w 1422362"/>
              <a:gd name="connsiteY4" fmla="*/ 2297232 h 2310347"/>
              <a:gd name="connsiteX5" fmla="*/ 1253027 w 1422362"/>
              <a:gd name="connsiteY5" fmla="*/ 2310347 h 2310347"/>
              <a:gd name="connsiteX6" fmla="*/ 1262460 w 1422362"/>
              <a:gd name="connsiteY6" fmla="*/ 1987074 h 2310347"/>
              <a:gd name="connsiteX7" fmla="*/ 1421092 w 1422362"/>
              <a:gd name="connsiteY7" fmla="*/ 1126548 h 2310347"/>
              <a:gd name="connsiteX8" fmla="*/ 1369124 w 1422362"/>
              <a:gd name="connsiteY8" fmla="*/ 700752 h 2310347"/>
              <a:gd name="connsiteX9" fmla="*/ 1176719 w 1422362"/>
              <a:gd name="connsiteY9" fmla="*/ 669083 h 2310347"/>
              <a:gd name="connsiteX10" fmla="*/ 1168953 w 1422362"/>
              <a:gd name="connsiteY10" fmla="*/ 968062 h 2310347"/>
              <a:gd name="connsiteX11" fmla="*/ 1156855 w 1422362"/>
              <a:gd name="connsiteY11" fmla="*/ 657333 h 2310347"/>
              <a:gd name="connsiteX12" fmla="*/ 927050 w 1422362"/>
              <a:gd name="connsiteY12" fmla="*/ 614956 h 2310347"/>
              <a:gd name="connsiteX13" fmla="*/ 957315 w 1422362"/>
              <a:gd name="connsiteY13" fmla="*/ 944170 h 2310347"/>
              <a:gd name="connsiteX14" fmla="*/ 905990 w 1422362"/>
              <a:gd name="connsiteY14" fmla="*/ 613914 h 2310347"/>
              <a:gd name="connsiteX15" fmla="*/ 711016 w 1422362"/>
              <a:gd name="connsiteY15" fmla="*/ 569620 h 2310347"/>
              <a:gd name="connsiteX16" fmla="*/ 729319 w 1422362"/>
              <a:gd name="connsiteY16" fmla="*/ 957827 h 2310347"/>
              <a:gd name="connsiteX17" fmla="*/ 543268 w 1422362"/>
              <a:gd name="connsiteY17" fmla="*/ 8 h 2310347"/>
              <a:gd name="connsiteX18" fmla="*/ 473286 w 1422362"/>
              <a:gd name="connsiteY18" fmla="*/ 1312127 h 2310347"/>
              <a:gd name="connsiteX19" fmla="*/ 338442 w 1422362"/>
              <a:gd name="connsiteY19" fmla="*/ 1258222 h 2310347"/>
              <a:gd name="connsiteX20" fmla="*/ 719 w 1422362"/>
              <a:gd name="connsiteY20" fmla="*/ 957545 h 2310347"/>
              <a:gd name="connsiteX0" fmla="*/ 719 w 1422362"/>
              <a:gd name="connsiteY0" fmla="*/ 957545 h 2310347"/>
              <a:gd name="connsiteX1" fmla="*/ 140932 w 1422362"/>
              <a:gd name="connsiteY1" fmla="*/ 1353319 h 2310347"/>
              <a:gd name="connsiteX2" fmla="*/ 309182 w 1422362"/>
              <a:gd name="connsiteY2" fmla="*/ 1711764 h 2310347"/>
              <a:gd name="connsiteX3" fmla="*/ 548773 w 1422362"/>
              <a:gd name="connsiteY3" fmla="*/ 1936338 h 2310347"/>
              <a:gd name="connsiteX4" fmla="*/ 582370 w 1422362"/>
              <a:gd name="connsiteY4" fmla="*/ 2297232 h 2310347"/>
              <a:gd name="connsiteX5" fmla="*/ 1253027 w 1422362"/>
              <a:gd name="connsiteY5" fmla="*/ 2310347 h 2310347"/>
              <a:gd name="connsiteX6" fmla="*/ 1262460 w 1422362"/>
              <a:gd name="connsiteY6" fmla="*/ 1987074 h 2310347"/>
              <a:gd name="connsiteX7" fmla="*/ 1421092 w 1422362"/>
              <a:gd name="connsiteY7" fmla="*/ 1126548 h 2310347"/>
              <a:gd name="connsiteX8" fmla="*/ 1369124 w 1422362"/>
              <a:gd name="connsiteY8" fmla="*/ 700752 h 2310347"/>
              <a:gd name="connsiteX9" fmla="*/ 1176719 w 1422362"/>
              <a:gd name="connsiteY9" fmla="*/ 669083 h 2310347"/>
              <a:gd name="connsiteX10" fmla="*/ 1168953 w 1422362"/>
              <a:gd name="connsiteY10" fmla="*/ 968062 h 2310347"/>
              <a:gd name="connsiteX11" fmla="*/ 1156855 w 1422362"/>
              <a:gd name="connsiteY11" fmla="*/ 657333 h 2310347"/>
              <a:gd name="connsiteX12" fmla="*/ 927050 w 1422362"/>
              <a:gd name="connsiteY12" fmla="*/ 614956 h 2310347"/>
              <a:gd name="connsiteX13" fmla="*/ 957315 w 1422362"/>
              <a:gd name="connsiteY13" fmla="*/ 944170 h 2310347"/>
              <a:gd name="connsiteX14" fmla="*/ 905990 w 1422362"/>
              <a:gd name="connsiteY14" fmla="*/ 613914 h 2310347"/>
              <a:gd name="connsiteX15" fmla="*/ 711016 w 1422362"/>
              <a:gd name="connsiteY15" fmla="*/ 569620 h 2310347"/>
              <a:gd name="connsiteX16" fmla="*/ 729319 w 1422362"/>
              <a:gd name="connsiteY16" fmla="*/ 957827 h 2310347"/>
              <a:gd name="connsiteX17" fmla="*/ 543268 w 1422362"/>
              <a:gd name="connsiteY17" fmla="*/ 8 h 2310347"/>
              <a:gd name="connsiteX18" fmla="*/ 473286 w 1422362"/>
              <a:gd name="connsiteY18" fmla="*/ 1312127 h 2310347"/>
              <a:gd name="connsiteX19" fmla="*/ 338442 w 1422362"/>
              <a:gd name="connsiteY19" fmla="*/ 1258222 h 2310347"/>
              <a:gd name="connsiteX20" fmla="*/ 719 w 1422362"/>
              <a:gd name="connsiteY20" fmla="*/ 957545 h 2310347"/>
              <a:gd name="connsiteX0" fmla="*/ 719 w 1422362"/>
              <a:gd name="connsiteY0" fmla="*/ 1028697 h 2381499"/>
              <a:gd name="connsiteX1" fmla="*/ 140932 w 1422362"/>
              <a:gd name="connsiteY1" fmla="*/ 1424471 h 2381499"/>
              <a:gd name="connsiteX2" fmla="*/ 309182 w 1422362"/>
              <a:gd name="connsiteY2" fmla="*/ 1782916 h 2381499"/>
              <a:gd name="connsiteX3" fmla="*/ 548773 w 1422362"/>
              <a:gd name="connsiteY3" fmla="*/ 2007490 h 2381499"/>
              <a:gd name="connsiteX4" fmla="*/ 582370 w 1422362"/>
              <a:gd name="connsiteY4" fmla="*/ 2368384 h 2381499"/>
              <a:gd name="connsiteX5" fmla="*/ 1253027 w 1422362"/>
              <a:gd name="connsiteY5" fmla="*/ 2381499 h 2381499"/>
              <a:gd name="connsiteX6" fmla="*/ 1262460 w 1422362"/>
              <a:gd name="connsiteY6" fmla="*/ 2058226 h 2381499"/>
              <a:gd name="connsiteX7" fmla="*/ 1421092 w 1422362"/>
              <a:gd name="connsiteY7" fmla="*/ 1197700 h 2381499"/>
              <a:gd name="connsiteX8" fmla="*/ 1369124 w 1422362"/>
              <a:gd name="connsiteY8" fmla="*/ 771904 h 2381499"/>
              <a:gd name="connsiteX9" fmla="*/ 1176719 w 1422362"/>
              <a:gd name="connsiteY9" fmla="*/ 740235 h 2381499"/>
              <a:gd name="connsiteX10" fmla="*/ 1168953 w 1422362"/>
              <a:gd name="connsiteY10" fmla="*/ 1039214 h 2381499"/>
              <a:gd name="connsiteX11" fmla="*/ 1156855 w 1422362"/>
              <a:gd name="connsiteY11" fmla="*/ 728485 h 2381499"/>
              <a:gd name="connsiteX12" fmla="*/ 927050 w 1422362"/>
              <a:gd name="connsiteY12" fmla="*/ 686108 h 2381499"/>
              <a:gd name="connsiteX13" fmla="*/ 957315 w 1422362"/>
              <a:gd name="connsiteY13" fmla="*/ 1015322 h 2381499"/>
              <a:gd name="connsiteX14" fmla="*/ 905990 w 1422362"/>
              <a:gd name="connsiteY14" fmla="*/ 685066 h 2381499"/>
              <a:gd name="connsiteX15" fmla="*/ 711016 w 1422362"/>
              <a:gd name="connsiteY15" fmla="*/ 640772 h 2381499"/>
              <a:gd name="connsiteX16" fmla="*/ 729319 w 1422362"/>
              <a:gd name="connsiteY16" fmla="*/ 1028979 h 2381499"/>
              <a:gd name="connsiteX17" fmla="*/ 543268 w 1422362"/>
              <a:gd name="connsiteY17" fmla="*/ 71160 h 2381499"/>
              <a:gd name="connsiteX18" fmla="*/ 471802 w 1422362"/>
              <a:gd name="connsiteY18" fmla="*/ 217109 h 2381499"/>
              <a:gd name="connsiteX19" fmla="*/ 473286 w 1422362"/>
              <a:gd name="connsiteY19" fmla="*/ 1383279 h 2381499"/>
              <a:gd name="connsiteX20" fmla="*/ 338442 w 1422362"/>
              <a:gd name="connsiteY20" fmla="*/ 1329374 h 2381499"/>
              <a:gd name="connsiteX21" fmla="*/ 719 w 1422362"/>
              <a:gd name="connsiteY21" fmla="*/ 1028697 h 2381499"/>
              <a:gd name="connsiteX0" fmla="*/ 719 w 1422362"/>
              <a:gd name="connsiteY0" fmla="*/ 1028697 h 2381499"/>
              <a:gd name="connsiteX1" fmla="*/ 140932 w 1422362"/>
              <a:gd name="connsiteY1" fmla="*/ 1424471 h 2381499"/>
              <a:gd name="connsiteX2" fmla="*/ 309182 w 1422362"/>
              <a:gd name="connsiteY2" fmla="*/ 1782916 h 2381499"/>
              <a:gd name="connsiteX3" fmla="*/ 548773 w 1422362"/>
              <a:gd name="connsiteY3" fmla="*/ 2007490 h 2381499"/>
              <a:gd name="connsiteX4" fmla="*/ 582370 w 1422362"/>
              <a:gd name="connsiteY4" fmla="*/ 2368384 h 2381499"/>
              <a:gd name="connsiteX5" fmla="*/ 1253027 w 1422362"/>
              <a:gd name="connsiteY5" fmla="*/ 2381499 h 2381499"/>
              <a:gd name="connsiteX6" fmla="*/ 1262460 w 1422362"/>
              <a:gd name="connsiteY6" fmla="*/ 2058226 h 2381499"/>
              <a:gd name="connsiteX7" fmla="*/ 1421092 w 1422362"/>
              <a:gd name="connsiteY7" fmla="*/ 1197700 h 2381499"/>
              <a:gd name="connsiteX8" fmla="*/ 1369124 w 1422362"/>
              <a:gd name="connsiteY8" fmla="*/ 771904 h 2381499"/>
              <a:gd name="connsiteX9" fmla="*/ 1176719 w 1422362"/>
              <a:gd name="connsiteY9" fmla="*/ 740235 h 2381499"/>
              <a:gd name="connsiteX10" fmla="*/ 1168953 w 1422362"/>
              <a:gd name="connsiteY10" fmla="*/ 1039214 h 2381499"/>
              <a:gd name="connsiteX11" fmla="*/ 1156855 w 1422362"/>
              <a:gd name="connsiteY11" fmla="*/ 728485 h 2381499"/>
              <a:gd name="connsiteX12" fmla="*/ 927050 w 1422362"/>
              <a:gd name="connsiteY12" fmla="*/ 686108 h 2381499"/>
              <a:gd name="connsiteX13" fmla="*/ 957315 w 1422362"/>
              <a:gd name="connsiteY13" fmla="*/ 1015322 h 2381499"/>
              <a:gd name="connsiteX14" fmla="*/ 905990 w 1422362"/>
              <a:gd name="connsiteY14" fmla="*/ 685066 h 2381499"/>
              <a:gd name="connsiteX15" fmla="*/ 711016 w 1422362"/>
              <a:gd name="connsiteY15" fmla="*/ 640772 h 2381499"/>
              <a:gd name="connsiteX16" fmla="*/ 729319 w 1422362"/>
              <a:gd name="connsiteY16" fmla="*/ 1028979 h 2381499"/>
              <a:gd name="connsiteX17" fmla="*/ 543268 w 1422362"/>
              <a:gd name="connsiteY17" fmla="*/ 71160 h 2381499"/>
              <a:gd name="connsiteX18" fmla="*/ 471802 w 1422362"/>
              <a:gd name="connsiteY18" fmla="*/ 217109 h 2381499"/>
              <a:gd name="connsiteX19" fmla="*/ 473286 w 1422362"/>
              <a:gd name="connsiteY19" fmla="*/ 1383279 h 2381499"/>
              <a:gd name="connsiteX20" fmla="*/ 338442 w 1422362"/>
              <a:gd name="connsiteY20" fmla="*/ 1329374 h 2381499"/>
              <a:gd name="connsiteX21" fmla="*/ 719 w 1422362"/>
              <a:gd name="connsiteY21" fmla="*/ 1028697 h 2381499"/>
              <a:gd name="connsiteX0" fmla="*/ 719 w 1422362"/>
              <a:gd name="connsiteY0" fmla="*/ 1025260 h 2378062"/>
              <a:gd name="connsiteX1" fmla="*/ 140932 w 1422362"/>
              <a:gd name="connsiteY1" fmla="*/ 1421034 h 2378062"/>
              <a:gd name="connsiteX2" fmla="*/ 309182 w 1422362"/>
              <a:gd name="connsiteY2" fmla="*/ 1779479 h 2378062"/>
              <a:gd name="connsiteX3" fmla="*/ 548773 w 1422362"/>
              <a:gd name="connsiteY3" fmla="*/ 2004053 h 2378062"/>
              <a:gd name="connsiteX4" fmla="*/ 582370 w 1422362"/>
              <a:gd name="connsiteY4" fmla="*/ 2364947 h 2378062"/>
              <a:gd name="connsiteX5" fmla="*/ 1253027 w 1422362"/>
              <a:gd name="connsiteY5" fmla="*/ 2378062 h 2378062"/>
              <a:gd name="connsiteX6" fmla="*/ 1262460 w 1422362"/>
              <a:gd name="connsiteY6" fmla="*/ 2054789 h 2378062"/>
              <a:gd name="connsiteX7" fmla="*/ 1421092 w 1422362"/>
              <a:gd name="connsiteY7" fmla="*/ 1194263 h 2378062"/>
              <a:gd name="connsiteX8" fmla="*/ 1369124 w 1422362"/>
              <a:gd name="connsiteY8" fmla="*/ 768467 h 2378062"/>
              <a:gd name="connsiteX9" fmla="*/ 1176719 w 1422362"/>
              <a:gd name="connsiteY9" fmla="*/ 736798 h 2378062"/>
              <a:gd name="connsiteX10" fmla="*/ 1168953 w 1422362"/>
              <a:gd name="connsiteY10" fmla="*/ 1035777 h 2378062"/>
              <a:gd name="connsiteX11" fmla="*/ 1156855 w 1422362"/>
              <a:gd name="connsiteY11" fmla="*/ 725048 h 2378062"/>
              <a:gd name="connsiteX12" fmla="*/ 927050 w 1422362"/>
              <a:gd name="connsiteY12" fmla="*/ 682671 h 2378062"/>
              <a:gd name="connsiteX13" fmla="*/ 957315 w 1422362"/>
              <a:gd name="connsiteY13" fmla="*/ 1011885 h 2378062"/>
              <a:gd name="connsiteX14" fmla="*/ 905990 w 1422362"/>
              <a:gd name="connsiteY14" fmla="*/ 681629 h 2378062"/>
              <a:gd name="connsiteX15" fmla="*/ 711016 w 1422362"/>
              <a:gd name="connsiteY15" fmla="*/ 637335 h 2378062"/>
              <a:gd name="connsiteX16" fmla="*/ 729319 w 1422362"/>
              <a:gd name="connsiteY16" fmla="*/ 1025542 h 2378062"/>
              <a:gd name="connsiteX17" fmla="*/ 543268 w 1422362"/>
              <a:gd name="connsiteY17" fmla="*/ 67723 h 2378062"/>
              <a:gd name="connsiteX18" fmla="*/ 471802 w 1422362"/>
              <a:gd name="connsiteY18" fmla="*/ 213672 h 2378062"/>
              <a:gd name="connsiteX19" fmla="*/ 473286 w 1422362"/>
              <a:gd name="connsiteY19" fmla="*/ 1379842 h 2378062"/>
              <a:gd name="connsiteX20" fmla="*/ 338442 w 1422362"/>
              <a:gd name="connsiteY20" fmla="*/ 1325937 h 2378062"/>
              <a:gd name="connsiteX21" fmla="*/ 719 w 1422362"/>
              <a:gd name="connsiteY21" fmla="*/ 1025260 h 2378062"/>
              <a:gd name="connsiteX0" fmla="*/ 719 w 1422362"/>
              <a:gd name="connsiteY0" fmla="*/ 1011512 h 2364314"/>
              <a:gd name="connsiteX1" fmla="*/ 140932 w 1422362"/>
              <a:gd name="connsiteY1" fmla="*/ 1407286 h 2364314"/>
              <a:gd name="connsiteX2" fmla="*/ 309182 w 1422362"/>
              <a:gd name="connsiteY2" fmla="*/ 1765731 h 2364314"/>
              <a:gd name="connsiteX3" fmla="*/ 548773 w 1422362"/>
              <a:gd name="connsiteY3" fmla="*/ 1990305 h 2364314"/>
              <a:gd name="connsiteX4" fmla="*/ 582370 w 1422362"/>
              <a:gd name="connsiteY4" fmla="*/ 2351199 h 2364314"/>
              <a:gd name="connsiteX5" fmla="*/ 1253027 w 1422362"/>
              <a:gd name="connsiteY5" fmla="*/ 2364314 h 2364314"/>
              <a:gd name="connsiteX6" fmla="*/ 1262460 w 1422362"/>
              <a:gd name="connsiteY6" fmla="*/ 2041041 h 2364314"/>
              <a:gd name="connsiteX7" fmla="*/ 1421092 w 1422362"/>
              <a:gd name="connsiteY7" fmla="*/ 1180515 h 2364314"/>
              <a:gd name="connsiteX8" fmla="*/ 1369124 w 1422362"/>
              <a:gd name="connsiteY8" fmla="*/ 754719 h 2364314"/>
              <a:gd name="connsiteX9" fmla="*/ 1176719 w 1422362"/>
              <a:gd name="connsiteY9" fmla="*/ 723050 h 2364314"/>
              <a:gd name="connsiteX10" fmla="*/ 1168953 w 1422362"/>
              <a:gd name="connsiteY10" fmla="*/ 1022029 h 2364314"/>
              <a:gd name="connsiteX11" fmla="*/ 1156855 w 1422362"/>
              <a:gd name="connsiteY11" fmla="*/ 711300 h 2364314"/>
              <a:gd name="connsiteX12" fmla="*/ 927050 w 1422362"/>
              <a:gd name="connsiteY12" fmla="*/ 668923 h 2364314"/>
              <a:gd name="connsiteX13" fmla="*/ 957315 w 1422362"/>
              <a:gd name="connsiteY13" fmla="*/ 998137 h 2364314"/>
              <a:gd name="connsiteX14" fmla="*/ 905990 w 1422362"/>
              <a:gd name="connsiteY14" fmla="*/ 667881 h 2364314"/>
              <a:gd name="connsiteX15" fmla="*/ 711016 w 1422362"/>
              <a:gd name="connsiteY15" fmla="*/ 623587 h 2364314"/>
              <a:gd name="connsiteX16" fmla="*/ 729319 w 1422362"/>
              <a:gd name="connsiteY16" fmla="*/ 1011794 h 2364314"/>
              <a:gd name="connsiteX17" fmla="*/ 630106 w 1422362"/>
              <a:gd name="connsiteY17" fmla="*/ 73272 h 2364314"/>
              <a:gd name="connsiteX18" fmla="*/ 471802 w 1422362"/>
              <a:gd name="connsiteY18" fmla="*/ 199924 h 2364314"/>
              <a:gd name="connsiteX19" fmla="*/ 473286 w 1422362"/>
              <a:gd name="connsiteY19" fmla="*/ 1366094 h 2364314"/>
              <a:gd name="connsiteX20" fmla="*/ 338442 w 1422362"/>
              <a:gd name="connsiteY20" fmla="*/ 1312189 h 2364314"/>
              <a:gd name="connsiteX21" fmla="*/ 719 w 1422362"/>
              <a:gd name="connsiteY21" fmla="*/ 1011512 h 2364314"/>
              <a:gd name="connsiteX0" fmla="*/ 719 w 1422362"/>
              <a:gd name="connsiteY0" fmla="*/ 938672 h 2291474"/>
              <a:gd name="connsiteX1" fmla="*/ 140932 w 1422362"/>
              <a:gd name="connsiteY1" fmla="*/ 1334446 h 2291474"/>
              <a:gd name="connsiteX2" fmla="*/ 309182 w 1422362"/>
              <a:gd name="connsiteY2" fmla="*/ 1692891 h 2291474"/>
              <a:gd name="connsiteX3" fmla="*/ 548773 w 1422362"/>
              <a:gd name="connsiteY3" fmla="*/ 1917465 h 2291474"/>
              <a:gd name="connsiteX4" fmla="*/ 582370 w 1422362"/>
              <a:gd name="connsiteY4" fmla="*/ 2278359 h 2291474"/>
              <a:gd name="connsiteX5" fmla="*/ 1253027 w 1422362"/>
              <a:gd name="connsiteY5" fmla="*/ 2291474 h 2291474"/>
              <a:gd name="connsiteX6" fmla="*/ 1262460 w 1422362"/>
              <a:gd name="connsiteY6" fmla="*/ 1968201 h 2291474"/>
              <a:gd name="connsiteX7" fmla="*/ 1421092 w 1422362"/>
              <a:gd name="connsiteY7" fmla="*/ 1107675 h 2291474"/>
              <a:gd name="connsiteX8" fmla="*/ 1369124 w 1422362"/>
              <a:gd name="connsiteY8" fmla="*/ 681879 h 2291474"/>
              <a:gd name="connsiteX9" fmla="*/ 1176719 w 1422362"/>
              <a:gd name="connsiteY9" fmla="*/ 650210 h 2291474"/>
              <a:gd name="connsiteX10" fmla="*/ 1168953 w 1422362"/>
              <a:gd name="connsiteY10" fmla="*/ 949189 h 2291474"/>
              <a:gd name="connsiteX11" fmla="*/ 1156855 w 1422362"/>
              <a:gd name="connsiteY11" fmla="*/ 638460 h 2291474"/>
              <a:gd name="connsiteX12" fmla="*/ 927050 w 1422362"/>
              <a:gd name="connsiteY12" fmla="*/ 596083 h 2291474"/>
              <a:gd name="connsiteX13" fmla="*/ 957315 w 1422362"/>
              <a:gd name="connsiteY13" fmla="*/ 925297 h 2291474"/>
              <a:gd name="connsiteX14" fmla="*/ 905990 w 1422362"/>
              <a:gd name="connsiteY14" fmla="*/ 595041 h 2291474"/>
              <a:gd name="connsiteX15" fmla="*/ 711016 w 1422362"/>
              <a:gd name="connsiteY15" fmla="*/ 550747 h 2291474"/>
              <a:gd name="connsiteX16" fmla="*/ 729319 w 1422362"/>
              <a:gd name="connsiteY16" fmla="*/ 938954 h 2291474"/>
              <a:gd name="connsiteX17" fmla="*/ 673525 w 1422362"/>
              <a:gd name="connsiteY17" fmla="*/ 130688 h 2291474"/>
              <a:gd name="connsiteX18" fmla="*/ 471802 w 1422362"/>
              <a:gd name="connsiteY18" fmla="*/ 127084 h 2291474"/>
              <a:gd name="connsiteX19" fmla="*/ 473286 w 1422362"/>
              <a:gd name="connsiteY19" fmla="*/ 1293254 h 2291474"/>
              <a:gd name="connsiteX20" fmla="*/ 338442 w 1422362"/>
              <a:gd name="connsiteY20" fmla="*/ 1239349 h 2291474"/>
              <a:gd name="connsiteX21" fmla="*/ 719 w 1422362"/>
              <a:gd name="connsiteY21" fmla="*/ 938672 h 2291474"/>
              <a:gd name="connsiteX0" fmla="*/ 719 w 1422362"/>
              <a:gd name="connsiteY0" fmla="*/ 948524 h 2301326"/>
              <a:gd name="connsiteX1" fmla="*/ 140932 w 1422362"/>
              <a:gd name="connsiteY1" fmla="*/ 1344298 h 2301326"/>
              <a:gd name="connsiteX2" fmla="*/ 309182 w 1422362"/>
              <a:gd name="connsiteY2" fmla="*/ 1702743 h 2301326"/>
              <a:gd name="connsiteX3" fmla="*/ 548773 w 1422362"/>
              <a:gd name="connsiteY3" fmla="*/ 1927317 h 2301326"/>
              <a:gd name="connsiteX4" fmla="*/ 582370 w 1422362"/>
              <a:gd name="connsiteY4" fmla="*/ 2288211 h 2301326"/>
              <a:gd name="connsiteX5" fmla="*/ 1253027 w 1422362"/>
              <a:gd name="connsiteY5" fmla="*/ 2301326 h 2301326"/>
              <a:gd name="connsiteX6" fmla="*/ 1262460 w 1422362"/>
              <a:gd name="connsiteY6" fmla="*/ 1978053 h 2301326"/>
              <a:gd name="connsiteX7" fmla="*/ 1421092 w 1422362"/>
              <a:gd name="connsiteY7" fmla="*/ 1117527 h 2301326"/>
              <a:gd name="connsiteX8" fmla="*/ 1369124 w 1422362"/>
              <a:gd name="connsiteY8" fmla="*/ 691731 h 2301326"/>
              <a:gd name="connsiteX9" fmla="*/ 1176719 w 1422362"/>
              <a:gd name="connsiteY9" fmla="*/ 660062 h 2301326"/>
              <a:gd name="connsiteX10" fmla="*/ 1168953 w 1422362"/>
              <a:gd name="connsiteY10" fmla="*/ 959041 h 2301326"/>
              <a:gd name="connsiteX11" fmla="*/ 1156855 w 1422362"/>
              <a:gd name="connsiteY11" fmla="*/ 648312 h 2301326"/>
              <a:gd name="connsiteX12" fmla="*/ 927050 w 1422362"/>
              <a:gd name="connsiteY12" fmla="*/ 605935 h 2301326"/>
              <a:gd name="connsiteX13" fmla="*/ 957315 w 1422362"/>
              <a:gd name="connsiteY13" fmla="*/ 935149 h 2301326"/>
              <a:gd name="connsiteX14" fmla="*/ 905990 w 1422362"/>
              <a:gd name="connsiteY14" fmla="*/ 604893 h 2301326"/>
              <a:gd name="connsiteX15" fmla="*/ 711016 w 1422362"/>
              <a:gd name="connsiteY15" fmla="*/ 560599 h 2301326"/>
              <a:gd name="connsiteX16" fmla="*/ 729319 w 1422362"/>
              <a:gd name="connsiteY16" fmla="*/ 948806 h 2301326"/>
              <a:gd name="connsiteX17" fmla="*/ 673525 w 1422362"/>
              <a:gd name="connsiteY17" fmla="*/ 140540 h 2301326"/>
              <a:gd name="connsiteX18" fmla="*/ 471802 w 1422362"/>
              <a:gd name="connsiteY18" fmla="*/ 136936 h 2301326"/>
              <a:gd name="connsiteX19" fmla="*/ 473286 w 1422362"/>
              <a:gd name="connsiteY19" fmla="*/ 1303106 h 2301326"/>
              <a:gd name="connsiteX20" fmla="*/ 338442 w 1422362"/>
              <a:gd name="connsiteY20" fmla="*/ 1249201 h 2301326"/>
              <a:gd name="connsiteX21" fmla="*/ 719 w 1422362"/>
              <a:gd name="connsiteY21" fmla="*/ 948524 h 2301326"/>
              <a:gd name="connsiteX0" fmla="*/ 719 w 1422362"/>
              <a:gd name="connsiteY0" fmla="*/ 948524 h 2301326"/>
              <a:gd name="connsiteX1" fmla="*/ 140932 w 1422362"/>
              <a:gd name="connsiteY1" fmla="*/ 1344298 h 2301326"/>
              <a:gd name="connsiteX2" fmla="*/ 309182 w 1422362"/>
              <a:gd name="connsiteY2" fmla="*/ 1702743 h 2301326"/>
              <a:gd name="connsiteX3" fmla="*/ 548773 w 1422362"/>
              <a:gd name="connsiteY3" fmla="*/ 1927317 h 2301326"/>
              <a:gd name="connsiteX4" fmla="*/ 582370 w 1422362"/>
              <a:gd name="connsiteY4" fmla="*/ 2288211 h 2301326"/>
              <a:gd name="connsiteX5" fmla="*/ 1253027 w 1422362"/>
              <a:gd name="connsiteY5" fmla="*/ 2301326 h 2301326"/>
              <a:gd name="connsiteX6" fmla="*/ 1262460 w 1422362"/>
              <a:gd name="connsiteY6" fmla="*/ 1978053 h 2301326"/>
              <a:gd name="connsiteX7" fmla="*/ 1421092 w 1422362"/>
              <a:gd name="connsiteY7" fmla="*/ 1117527 h 2301326"/>
              <a:gd name="connsiteX8" fmla="*/ 1369124 w 1422362"/>
              <a:gd name="connsiteY8" fmla="*/ 691731 h 2301326"/>
              <a:gd name="connsiteX9" fmla="*/ 1176719 w 1422362"/>
              <a:gd name="connsiteY9" fmla="*/ 660062 h 2301326"/>
              <a:gd name="connsiteX10" fmla="*/ 1168953 w 1422362"/>
              <a:gd name="connsiteY10" fmla="*/ 959041 h 2301326"/>
              <a:gd name="connsiteX11" fmla="*/ 1156855 w 1422362"/>
              <a:gd name="connsiteY11" fmla="*/ 648312 h 2301326"/>
              <a:gd name="connsiteX12" fmla="*/ 927050 w 1422362"/>
              <a:gd name="connsiteY12" fmla="*/ 605935 h 2301326"/>
              <a:gd name="connsiteX13" fmla="*/ 957315 w 1422362"/>
              <a:gd name="connsiteY13" fmla="*/ 935149 h 2301326"/>
              <a:gd name="connsiteX14" fmla="*/ 905990 w 1422362"/>
              <a:gd name="connsiteY14" fmla="*/ 604893 h 2301326"/>
              <a:gd name="connsiteX15" fmla="*/ 711016 w 1422362"/>
              <a:gd name="connsiteY15" fmla="*/ 560599 h 2301326"/>
              <a:gd name="connsiteX16" fmla="*/ 729319 w 1422362"/>
              <a:gd name="connsiteY16" fmla="*/ 948806 h 2301326"/>
              <a:gd name="connsiteX17" fmla="*/ 673525 w 1422362"/>
              <a:gd name="connsiteY17" fmla="*/ 140540 h 2301326"/>
              <a:gd name="connsiteX18" fmla="*/ 471802 w 1422362"/>
              <a:gd name="connsiteY18" fmla="*/ 136936 h 2301326"/>
              <a:gd name="connsiteX19" fmla="*/ 473286 w 1422362"/>
              <a:gd name="connsiteY19" fmla="*/ 1303106 h 2301326"/>
              <a:gd name="connsiteX20" fmla="*/ 338442 w 1422362"/>
              <a:gd name="connsiteY20" fmla="*/ 1249201 h 2301326"/>
              <a:gd name="connsiteX21" fmla="*/ 719 w 1422362"/>
              <a:gd name="connsiteY21" fmla="*/ 948524 h 2301326"/>
              <a:gd name="connsiteX0" fmla="*/ 719 w 1422362"/>
              <a:gd name="connsiteY0" fmla="*/ 948524 h 2301326"/>
              <a:gd name="connsiteX1" fmla="*/ 140932 w 1422362"/>
              <a:gd name="connsiteY1" fmla="*/ 1344298 h 2301326"/>
              <a:gd name="connsiteX2" fmla="*/ 309182 w 1422362"/>
              <a:gd name="connsiteY2" fmla="*/ 1702743 h 2301326"/>
              <a:gd name="connsiteX3" fmla="*/ 548773 w 1422362"/>
              <a:gd name="connsiteY3" fmla="*/ 1927317 h 2301326"/>
              <a:gd name="connsiteX4" fmla="*/ 582370 w 1422362"/>
              <a:gd name="connsiteY4" fmla="*/ 2288211 h 2301326"/>
              <a:gd name="connsiteX5" fmla="*/ 1253027 w 1422362"/>
              <a:gd name="connsiteY5" fmla="*/ 2301326 h 2301326"/>
              <a:gd name="connsiteX6" fmla="*/ 1262460 w 1422362"/>
              <a:gd name="connsiteY6" fmla="*/ 1978053 h 2301326"/>
              <a:gd name="connsiteX7" fmla="*/ 1421092 w 1422362"/>
              <a:gd name="connsiteY7" fmla="*/ 1117527 h 2301326"/>
              <a:gd name="connsiteX8" fmla="*/ 1369124 w 1422362"/>
              <a:gd name="connsiteY8" fmla="*/ 691731 h 2301326"/>
              <a:gd name="connsiteX9" fmla="*/ 1176719 w 1422362"/>
              <a:gd name="connsiteY9" fmla="*/ 660062 h 2301326"/>
              <a:gd name="connsiteX10" fmla="*/ 1168953 w 1422362"/>
              <a:gd name="connsiteY10" fmla="*/ 959041 h 2301326"/>
              <a:gd name="connsiteX11" fmla="*/ 1156855 w 1422362"/>
              <a:gd name="connsiteY11" fmla="*/ 648312 h 2301326"/>
              <a:gd name="connsiteX12" fmla="*/ 927050 w 1422362"/>
              <a:gd name="connsiteY12" fmla="*/ 605935 h 2301326"/>
              <a:gd name="connsiteX13" fmla="*/ 957315 w 1422362"/>
              <a:gd name="connsiteY13" fmla="*/ 935149 h 2301326"/>
              <a:gd name="connsiteX14" fmla="*/ 905990 w 1422362"/>
              <a:gd name="connsiteY14" fmla="*/ 604893 h 2301326"/>
              <a:gd name="connsiteX15" fmla="*/ 711016 w 1422362"/>
              <a:gd name="connsiteY15" fmla="*/ 560599 h 2301326"/>
              <a:gd name="connsiteX16" fmla="*/ 729319 w 1422362"/>
              <a:gd name="connsiteY16" fmla="*/ 948806 h 2301326"/>
              <a:gd name="connsiteX17" fmla="*/ 673525 w 1422362"/>
              <a:gd name="connsiteY17" fmla="*/ 140540 h 2301326"/>
              <a:gd name="connsiteX18" fmla="*/ 471802 w 1422362"/>
              <a:gd name="connsiteY18" fmla="*/ 136936 h 2301326"/>
              <a:gd name="connsiteX19" fmla="*/ 473286 w 1422362"/>
              <a:gd name="connsiteY19" fmla="*/ 1303106 h 2301326"/>
              <a:gd name="connsiteX20" fmla="*/ 338442 w 1422362"/>
              <a:gd name="connsiteY20" fmla="*/ 1249201 h 2301326"/>
              <a:gd name="connsiteX21" fmla="*/ 719 w 1422362"/>
              <a:gd name="connsiteY21" fmla="*/ 948524 h 2301326"/>
              <a:gd name="connsiteX0" fmla="*/ 719 w 1422362"/>
              <a:gd name="connsiteY0" fmla="*/ 948524 h 2301326"/>
              <a:gd name="connsiteX1" fmla="*/ 140932 w 1422362"/>
              <a:gd name="connsiteY1" fmla="*/ 1344298 h 2301326"/>
              <a:gd name="connsiteX2" fmla="*/ 309182 w 1422362"/>
              <a:gd name="connsiteY2" fmla="*/ 1702743 h 2301326"/>
              <a:gd name="connsiteX3" fmla="*/ 548773 w 1422362"/>
              <a:gd name="connsiteY3" fmla="*/ 1927317 h 2301326"/>
              <a:gd name="connsiteX4" fmla="*/ 582370 w 1422362"/>
              <a:gd name="connsiteY4" fmla="*/ 2288211 h 2301326"/>
              <a:gd name="connsiteX5" fmla="*/ 1253027 w 1422362"/>
              <a:gd name="connsiteY5" fmla="*/ 2301326 h 2301326"/>
              <a:gd name="connsiteX6" fmla="*/ 1262460 w 1422362"/>
              <a:gd name="connsiteY6" fmla="*/ 1978053 h 2301326"/>
              <a:gd name="connsiteX7" fmla="*/ 1421092 w 1422362"/>
              <a:gd name="connsiteY7" fmla="*/ 1117527 h 2301326"/>
              <a:gd name="connsiteX8" fmla="*/ 1369124 w 1422362"/>
              <a:gd name="connsiteY8" fmla="*/ 691731 h 2301326"/>
              <a:gd name="connsiteX9" fmla="*/ 1176719 w 1422362"/>
              <a:gd name="connsiteY9" fmla="*/ 660062 h 2301326"/>
              <a:gd name="connsiteX10" fmla="*/ 1168953 w 1422362"/>
              <a:gd name="connsiteY10" fmla="*/ 959041 h 2301326"/>
              <a:gd name="connsiteX11" fmla="*/ 1156855 w 1422362"/>
              <a:gd name="connsiteY11" fmla="*/ 648312 h 2301326"/>
              <a:gd name="connsiteX12" fmla="*/ 927050 w 1422362"/>
              <a:gd name="connsiteY12" fmla="*/ 605935 h 2301326"/>
              <a:gd name="connsiteX13" fmla="*/ 957315 w 1422362"/>
              <a:gd name="connsiteY13" fmla="*/ 935149 h 2301326"/>
              <a:gd name="connsiteX14" fmla="*/ 905990 w 1422362"/>
              <a:gd name="connsiteY14" fmla="*/ 604893 h 2301326"/>
              <a:gd name="connsiteX15" fmla="*/ 711016 w 1422362"/>
              <a:gd name="connsiteY15" fmla="*/ 560599 h 2301326"/>
              <a:gd name="connsiteX16" fmla="*/ 714846 w 1422362"/>
              <a:gd name="connsiteY16" fmla="*/ 948806 h 2301326"/>
              <a:gd name="connsiteX17" fmla="*/ 673525 w 1422362"/>
              <a:gd name="connsiteY17" fmla="*/ 140540 h 2301326"/>
              <a:gd name="connsiteX18" fmla="*/ 471802 w 1422362"/>
              <a:gd name="connsiteY18" fmla="*/ 136936 h 2301326"/>
              <a:gd name="connsiteX19" fmla="*/ 473286 w 1422362"/>
              <a:gd name="connsiteY19" fmla="*/ 1303106 h 2301326"/>
              <a:gd name="connsiteX20" fmla="*/ 338442 w 1422362"/>
              <a:gd name="connsiteY20" fmla="*/ 1249201 h 2301326"/>
              <a:gd name="connsiteX21" fmla="*/ 719 w 1422362"/>
              <a:gd name="connsiteY21" fmla="*/ 948524 h 2301326"/>
              <a:gd name="connsiteX0" fmla="*/ 719 w 1422362"/>
              <a:gd name="connsiteY0" fmla="*/ 948524 h 2301326"/>
              <a:gd name="connsiteX1" fmla="*/ 140932 w 1422362"/>
              <a:gd name="connsiteY1" fmla="*/ 1344298 h 2301326"/>
              <a:gd name="connsiteX2" fmla="*/ 309182 w 1422362"/>
              <a:gd name="connsiteY2" fmla="*/ 1702743 h 2301326"/>
              <a:gd name="connsiteX3" fmla="*/ 548773 w 1422362"/>
              <a:gd name="connsiteY3" fmla="*/ 1927317 h 2301326"/>
              <a:gd name="connsiteX4" fmla="*/ 582370 w 1422362"/>
              <a:gd name="connsiteY4" fmla="*/ 2288211 h 2301326"/>
              <a:gd name="connsiteX5" fmla="*/ 1253027 w 1422362"/>
              <a:gd name="connsiteY5" fmla="*/ 2301326 h 2301326"/>
              <a:gd name="connsiteX6" fmla="*/ 1262460 w 1422362"/>
              <a:gd name="connsiteY6" fmla="*/ 1978053 h 2301326"/>
              <a:gd name="connsiteX7" fmla="*/ 1421092 w 1422362"/>
              <a:gd name="connsiteY7" fmla="*/ 1117527 h 2301326"/>
              <a:gd name="connsiteX8" fmla="*/ 1369124 w 1422362"/>
              <a:gd name="connsiteY8" fmla="*/ 691731 h 2301326"/>
              <a:gd name="connsiteX9" fmla="*/ 1176719 w 1422362"/>
              <a:gd name="connsiteY9" fmla="*/ 660062 h 2301326"/>
              <a:gd name="connsiteX10" fmla="*/ 1168953 w 1422362"/>
              <a:gd name="connsiteY10" fmla="*/ 959041 h 2301326"/>
              <a:gd name="connsiteX11" fmla="*/ 1156855 w 1422362"/>
              <a:gd name="connsiteY11" fmla="*/ 648312 h 2301326"/>
              <a:gd name="connsiteX12" fmla="*/ 927050 w 1422362"/>
              <a:gd name="connsiteY12" fmla="*/ 605935 h 2301326"/>
              <a:gd name="connsiteX13" fmla="*/ 957315 w 1422362"/>
              <a:gd name="connsiteY13" fmla="*/ 935149 h 2301326"/>
              <a:gd name="connsiteX14" fmla="*/ 905990 w 1422362"/>
              <a:gd name="connsiteY14" fmla="*/ 604893 h 2301326"/>
              <a:gd name="connsiteX15" fmla="*/ 711016 w 1422362"/>
              <a:gd name="connsiteY15" fmla="*/ 560599 h 2301326"/>
              <a:gd name="connsiteX16" fmla="*/ 714846 w 1422362"/>
              <a:gd name="connsiteY16" fmla="*/ 948806 h 2301326"/>
              <a:gd name="connsiteX17" fmla="*/ 673525 w 1422362"/>
              <a:gd name="connsiteY17" fmla="*/ 140540 h 2301326"/>
              <a:gd name="connsiteX18" fmla="*/ 471802 w 1422362"/>
              <a:gd name="connsiteY18" fmla="*/ 136936 h 2301326"/>
              <a:gd name="connsiteX19" fmla="*/ 473286 w 1422362"/>
              <a:gd name="connsiteY19" fmla="*/ 1303106 h 2301326"/>
              <a:gd name="connsiteX20" fmla="*/ 338442 w 1422362"/>
              <a:gd name="connsiteY20" fmla="*/ 1249201 h 2301326"/>
              <a:gd name="connsiteX21" fmla="*/ 719 w 1422362"/>
              <a:gd name="connsiteY21" fmla="*/ 948524 h 2301326"/>
              <a:gd name="connsiteX0" fmla="*/ 719 w 1422362"/>
              <a:gd name="connsiteY0" fmla="*/ 948524 h 2301326"/>
              <a:gd name="connsiteX1" fmla="*/ 140932 w 1422362"/>
              <a:gd name="connsiteY1" fmla="*/ 1344298 h 2301326"/>
              <a:gd name="connsiteX2" fmla="*/ 309182 w 1422362"/>
              <a:gd name="connsiteY2" fmla="*/ 1702743 h 2301326"/>
              <a:gd name="connsiteX3" fmla="*/ 548773 w 1422362"/>
              <a:gd name="connsiteY3" fmla="*/ 1927317 h 2301326"/>
              <a:gd name="connsiteX4" fmla="*/ 582370 w 1422362"/>
              <a:gd name="connsiteY4" fmla="*/ 2288211 h 2301326"/>
              <a:gd name="connsiteX5" fmla="*/ 1253027 w 1422362"/>
              <a:gd name="connsiteY5" fmla="*/ 2301326 h 2301326"/>
              <a:gd name="connsiteX6" fmla="*/ 1262460 w 1422362"/>
              <a:gd name="connsiteY6" fmla="*/ 1978053 h 2301326"/>
              <a:gd name="connsiteX7" fmla="*/ 1421092 w 1422362"/>
              <a:gd name="connsiteY7" fmla="*/ 1117527 h 2301326"/>
              <a:gd name="connsiteX8" fmla="*/ 1369124 w 1422362"/>
              <a:gd name="connsiteY8" fmla="*/ 691731 h 2301326"/>
              <a:gd name="connsiteX9" fmla="*/ 1176719 w 1422362"/>
              <a:gd name="connsiteY9" fmla="*/ 660062 h 2301326"/>
              <a:gd name="connsiteX10" fmla="*/ 1168953 w 1422362"/>
              <a:gd name="connsiteY10" fmla="*/ 959041 h 2301326"/>
              <a:gd name="connsiteX11" fmla="*/ 1156855 w 1422362"/>
              <a:gd name="connsiteY11" fmla="*/ 648312 h 2301326"/>
              <a:gd name="connsiteX12" fmla="*/ 927050 w 1422362"/>
              <a:gd name="connsiteY12" fmla="*/ 605935 h 2301326"/>
              <a:gd name="connsiteX13" fmla="*/ 957315 w 1422362"/>
              <a:gd name="connsiteY13" fmla="*/ 935149 h 2301326"/>
              <a:gd name="connsiteX14" fmla="*/ 905990 w 1422362"/>
              <a:gd name="connsiteY14" fmla="*/ 604893 h 2301326"/>
              <a:gd name="connsiteX15" fmla="*/ 711016 w 1422362"/>
              <a:gd name="connsiteY15" fmla="*/ 560599 h 2301326"/>
              <a:gd name="connsiteX16" fmla="*/ 714846 w 1422362"/>
              <a:gd name="connsiteY16" fmla="*/ 948806 h 2301326"/>
              <a:gd name="connsiteX17" fmla="*/ 673525 w 1422362"/>
              <a:gd name="connsiteY17" fmla="*/ 140540 h 2301326"/>
              <a:gd name="connsiteX18" fmla="*/ 471802 w 1422362"/>
              <a:gd name="connsiteY18" fmla="*/ 136936 h 2301326"/>
              <a:gd name="connsiteX19" fmla="*/ 473286 w 1422362"/>
              <a:gd name="connsiteY19" fmla="*/ 1303106 h 2301326"/>
              <a:gd name="connsiteX20" fmla="*/ 338442 w 1422362"/>
              <a:gd name="connsiteY20" fmla="*/ 1249201 h 2301326"/>
              <a:gd name="connsiteX21" fmla="*/ 719 w 1422362"/>
              <a:gd name="connsiteY21" fmla="*/ 948524 h 2301326"/>
              <a:gd name="connsiteX0" fmla="*/ 719 w 1422362"/>
              <a:gd name="connsiteY0" fmla="*/ 948524 h 2301326"/>
              <a:gd name="connsiteX1" fmla="*/ 140932 w 1422362"/>
              <a:gd name="connsiteY1" fmla="*/ 1344298 h 2301326"/>
              <a:gd name="connsiteX2" fmla="*/ 309182 w 1422362"/>
              <a:gd name="connsiteY2" fmla="*/ 1702743 h 2301326"/>
              <a:gd name="connsiteX3" fmla="*/ 548773 w 1422362"/>
              <a:gd name="connsiteY3" fmla="*/ 1927317 h 2301326"/>
              <a:gd name="connsiteX4" fmla="*/ 582370 w 1422362"/>
              <a:gd name="connsiteY4" fmla="*/ 2288211 h 2301326"/>
              <a:gd name="connsiteX5" fmla="*/ 1253027 w 1422362"/>
              <a:gd name="connsiteY5" fmla="*/ 2301326 h 2301326"/>
              <a:gd name="connsiteX6" fmla="*/ 1262460 w 1422362"/>
              <a:gd name="connsiteY6" fmla="*/ 1978053 h 2301326"/>
              <a:gd name="connsiteX7" fmla="*/ 1421092 w 1422362"/>
              <a:gd name="connsiteY7" fmla="*/ 1117527 h 2301326"/>
              <a:gd name="connsiteX8" fmla="*/ 1369124 w 1422362"/>
              <a:gd name="connsiteY8" fmla="*/ 691731 h 2301326"/>
              <a:gd name="connsiteX9" fmla="*/ 1176719 w 1422362"/>
              <a:gd name="connsiteY9" fmla="*/ 660062 h 2301326"/>
              <a:gd name="connsiteX10" fmla="*/ 1168953 w 1422362"/>
              <a:gd name="connsiteY10" fmla="*/ 959041 h 2301326"/>
              <a:gd name="connsiteX11" fmla="*/ 1156855 w 1422362"/>
              <a:gd name="connsiteY11" fmla="*/ 648312 h 2301326"/>
              <a:gd name="connsiteX12" fmla="*/ 927050 w 1422362"/>
              <a:gd name="connsiteY12" fmla="*/ 605935 h 2301326"/>
              <a:gd name="connsiteX13" fmla="*/ 957315 w 1422362"/>
              <a:gd name="connsiteY13" fmla="*/ 935149 h 2301326"/>
              <a:gd name="connsiteX14" fmla="*/ 905990 w 1422362"/>
              <a:gd name="connsiteY14" fmla="*/ 604893 h 2301326"/>
              <a:gd name="connsiteX15" fmla="*/ 711016 w 1422362"/>
              <a:gd name="connsiteY15" fmla="*/ 560599 h 2301326"/>
              <a:gd name="connsiteX16" fmla="*/ 714846 w 1422362"/>
              <a:gd name="connsiteY16" fmla="*/ 948806 h 2301326"/>
              <a:gd name="connsiteX17" fmla="*/ 673525 w 1422362"/>
              <a:gd name="connsiteY17" fmla="*/ 140540 h 2301326"/>
              <a:gd name="connsiteX18" fmla="*/ 471802 w 1422362"/>
              <a:gd name="connsiteY18" fmla="*/ 136936 h 2301326"/>
              <a:gd name="connsiteX19" fmla="*/ 473286 w 1422362"/>
              <a:gd name="connsiteY19" fmla="*/ 1303106 h 2301326"/>
              <a:gd name="connsiteX20" fmla="*/ 338442 w 1422362"/>
              <a:gd name="connsiteY20" fmla="*/ 1249201 h 2301326"/>
              <a:gd name="connsiteX21" fmla="*/ 719 w 1422362"/>
              <a:gd name="connsiteY21" fmla="*/ 948524 h 2301326"/>
              <a:gd name="connsiteX0" fmla="*/ 719 w 1422362"/>
              <a:gd name="connsiteY0" fmla="*/ 948524 h 2301326"/>
              <a:gd name="connsiteX1" fmla="*/ 140932 w 1422362"/>
              <a:gd name="connsiteY1" fmla="*/ 1344298 h 2301326"/>
              <a:gd name="connsiteX2" fmla="*/ 309182 w 1422362"/>
              <a:gd name="connsiteY2" fmla="*/ 1702743 h 2301326"/>
              <a:gd name="connsiteX3" fmla="*/ 548773 w 1422362"/>
              <a:gd name="connsiteY3" fmla="*/ 1927317 h 2301326"/>
              <a:gd name="connsiteX4" fmla="*/ 582370 w 1422362"/>
              <a:gd name="connsiteY4" fmla="*/ 2288211 h 2301326"/>
              <a:gd name="connsiteX5" fmla="*/ 1253027 w 1422362"/>
              <a:gd name="connsiteY5" fmla="*/ 2301326 h 2301326"/>
              <a:gd name="connsiteX6" fmla="*/ 1262460 w 1422362"/>
              <a:gd name="connsiteY6" fmla="*/ 1978053 h 2301326"/>
              <a:gd name="connsiteX7" fmla="*/ 1421092 w 1422362"/>
              <a:gd name="connsiteY7" fmla="*/ 1117527 h 2301326"/>
              <a:gd name="connsiteX8" fmla="*/ 1369124 w 1422362"/>
              <a:gd name="connsiteY8" fmla="*/ 691731 h 2301326"/>
              <a:gd name="connsiteX9" fmla="*/ 1176719 w 1422362"/>
              <a:gd name="connsiteY9" fmla="*/ 660062 h 2301326"/>
              <a:gd name="connsiteX10" fmla="*/ 1168953 w 1422362"/>
              <a:gd name="connsiteY10" fmla="*/ 959041 h 2301326"/>
              <a:gd name="connsiteX11" fmla="*/ 1156855 w 1422362"/>
              <a:gd name="connsiteY11" fmla="*/ 648312 h 2301326"/>
              <a:gd name="connsiteX12" fmla="*/ 927050 w 1422362"/>
              <a:gd name="connsiteY12" fmla="*/ 605935 h 2301326"/>
              <a:gd name="connsiteX13" fmla="*/ 957315 w 1422362"/>
              <a:gd name="connsiteY13" fmla="*/ 935149 h 2301326"/>
              <a:gd name="connsiteX14" fmla="*/ 905990 w 1422362"/>
              <a:gd name="connsiteY14" fmla="*/ 604893 h 2301326"/>
              <a:gd name="connsiteX15" fmla="*/ 711016 w 1422362"/>
              <a:gd name="connsiteY15" fmla="*/ 560599 h 2301326"/>
              <a:gd name="connsiteX16" fmla="*/ 714846 w 1422362"/>
              <a:gd name="connsiteY16" fmla="*/ 948806 h 2301326"/>
              <a:gd name="connsiteX17" fmla="*/ 673525 w 1422362"/>
              <a:gd name="connsiteY17" fmla="*/ 140540 h 2301326"/>
              <a:gd name="connsiteX18" fmla="*/ 471802 w 1422362"/>
              <a:gd name="connsiteY18" fmla="*/ 136936 h 2301326"/>
              <a:gd name="connsiteX19" fmla="*/ 473286 w 1422362"/>
              <a:gd name="connsiteY19" fmla="*/ 1303106 h 2301326"/>
              <a:gd name="connsiteX20" fmla="*/ 338442 w 1422362"/>
              <a:gd name="connsiteY20" fmla="*/ 1249201 h 2301326"/>
              <a:gd name="connsiteX21" fmla="*/ 719 w 1422362"/>
              <a:gd name="connsiteY21" fmla="*/ 948524 h 2301326"/>
              <a:gd name="connsiteX0" fmla="*/ 719 w 1422362"/>
              <a:gd name="connsiteY0" fmla="*/ 914198 h 2267000"/>
              <a:gd name="connsiteX1" fmla="*/ 140932 w 1422362"/>
              <a:gd name="connsiteY1" fmla="*/ 1309972 h 2267000"/>
              <a:gd name="connsiteX2" fmla="*/ 309182 w 1422362"/>
              <a:gd name="connsiteY2" fmla="*/ 1668417 h 2267000"/>
              <a:gd name="connsiteX3" fmla="*/ 548773 w 1422362"/>
              <a:gd name="connsiteY3" fmla="*/ 1892991 h 2267000"/>
              <a:gd name="connsiteX4" fmla="*/ 582370 w 1422362"/>
              <a:gd name="connsiteY4" fmla="*/ 2253885 h 2267000"/>
              <a:gd name="connsiteX5" fmla="*/ 1253027 w 1422362"/>
              <a:gd name="connsiteY5" fmla="*/ 2267000 h 2267000"/>
              <a:gd name="connsiteX6" fmla="*/ 1262460 w 1422362"/>
              <a:gd name="connsiteY6" fmla="*/ 1943727 h 2267000"/>
              <a:gd name="connsiteX7" fmla="*/ 1421092 w 1422362"/>
              <a:gd name="connsiteY7" fmla="*/ 1083201 h 2267000"/>
              <a:gd name="connsiteX8" fmla="*/ 1369124 w 1422362"/>
              <a:gd name="connsiteY8" fmla="*/ 657405 h 2267000"/>
              <a:gd name="connsiteX9" fmla="*/ 1176719 w 1422362"/>
              <a:gd name="connsiteY9" fmla="*/ 625736 h 2267000"/>
              <a:gd name="connsiteX10" fmla="*/ 1168953 w 1422362"/>
              <a:gd name="connsiteY10" fmla="*/ 924715 h 2267000"/>
              <a:gd name="connsiteX11" fmla="*/ 1156855 w 1422362"/>
              <a:gd name="connsiteY11" fmla="*/ 613986 h 2267000"/>
              <a:gd name="connsiteX12" fmla="*/ 927050 w 1422362"/>
              <a:gd name="connsiteY12" fmla="*/ 571609 h 2267000"/>
              <a:gd name="connsiteX13" fmla="*/ 957315 w 1422362"/>
              <a:gd name="connsiteY13" fmla="*/ 900823 h 2267000"/>
              <a:gd name="connsiteX14" fmla="*/ 905990 w 1422362"/>
              <a:gd name="connsiteY14" fmla="*/ 570567 h 2267000"/>
              <a:gd name="connsiteX15" fmla="*/ 711016 w 1422362"/>
              <a:gd name="connsiteY15" fmla="*/ 526273 h 2267000"/>
              <a:gd name="connsiteX16" fmla="*/ 714846 w 1422362"/>
              <a:gd name="connsiteY16" fmla="*/ 914480 h 2267000"/>
              <a:gd name="connsiteX17" fmla="*/ 673525 w 1422362"/>
              <a:gd name="connsiteY17" fmla="*/ 106214 h 2267000"/>
              <a:gd name="connsiteX18" fmla="*/ 486275 w 1422362"/>
              <a:gd name="connsiteY18" fmla="*/ 174974 h 2267000"/>
              <a:gd name="connsiteX19" fmla="*/ 473286 w 1422362"/>
              <a:gd name="connsiteY19" fmla="*/ 1268780 h 2267000"/>
              <a:gd name="connsiteX20" fmla="*/ 338442 w 1422362"/>
              <a:gd name="connsiteY20" fmla="*/ 1214875 h 2267000"/>
              <a:gd name="connsiteX21" fmla="*/ 719 w 1422362"/>
              <a:gd name="connsiteY21" fmla="*/ 914198 h 2267000"/>
              <a:gd name="connsiteX0" fmla="*/ 719 w 1422362"/>
              <a:gd name="connsiteY0" fmla="*/ 897709 h 2250511"/>
              <a:gd name="connsiteX1" fmla="*/ 140932 w 1422362"/>
              <a:gd name="connsiteY1" fmla="*/ 1293483 h 2250511"/>
              <a:gd name="connsiteX2" fmla="*/ 309182 w 1422362"/>
              <a:gd name="connsiteY2" fmla="*/ 1651928 h 2250511"/>
              <a:gd name="connsiteX3" fmla="*/ 548773 w 1422362"/>
              <a:gd name="connsiteY3" fmla="*/ 1876502 h 2250511"/>
              <a:gd name="connsiteX4" fmla="*/ 582370 w 1422362"/>
              <a:gd name="connsiteY4" fmla="*/ 2237396 h 2250511"/>
              <a:gd name="connsiteX5" fmla="*/ 1253027 w 1422362"/>
              <a:gd name="connsiteY5" fmla="*/ 2250511 h 2250511"/>
              <a:gd name="connsiteX6" fmla="*/ 1262460 w 1422362"/>
              <a:gd name="connsiteY6" fmla="*/ 1927238 h 2250511"/>
              <a:gd name="connsiteX7" fmla="*/ 1421092 w 1422362"/>
              <a:gd name="connsiteY7" fmla="*/ 1066712 h 2250511"/>
              <a:gd name="connsiteX8" fmla="*/ 1369124 w 1422362"/>
              <a:gd name="connsiteY8" fmla="*/ 640916 h 2250511"/>
              <a:gd name="connsiteX9" fmla="*/ 1176719 w 1422362"/>
              <a:gd name="connsiteY9" fmla="*/ 609247 h 2250511"/>
              <a:gd name="connsiteX10" fmla="*/ 1168953 w 1422362"/>
              <a:gd name="connsiteY10" fmla="*/ 908226 h 2250511"/>
              <a:gd name="connsiteX11" fmla="*/ 1156855 w 1422362"/>
              <a:gd name="connsiteY11" fmla="*/ 597497 h 2250511"/>
              <a:gd name="connsiteX12" fmla="*/ 927050 w 1422362"/>
              <a:gd name="connsiteY12" fmla="*/ 555120 h 2250511"/>
              <a:gd name="connsiteX13" fmla="*/ 957315 w 1422362"/>
              <a:gd name="connsiteY13" fmla="*/ 884334 h 2250511"/>
              <a:gd name="connsiteX14" fmla="*/ 905990 w 1422362"/>
              <a:gd name="connsiteY14" fmla="*/ 554078 h 2250511"/>
              <a:gd name="connsiteX15" fmla="*/ 711016 w 1422362"/>
              <a:gd name="connsiteY15" fmla="*/ 509784 h 2250511"/>
              <a:gd name="connsiteX16" fmla="*/ 714846 w 1422362"/>
              <a:gd name="connsiteY16" fmla="*/ 897991 h 2250511"/>
              <a:gd name="connsiteX17" fmla="*/ 683174 w 1422362"/>
              <a:gd name="connsiteY17" fmla="*/ 118671 h 2250511"/>
              <a:gd name="connsiteX18" fmla="*/ 486275 w 1422362"/>
              <a:gd name="connsiteY18" fmla="*/ 158485 h 2250511"/>
              <a:gd name="connsiteX19" fmla="*/ 473286 w 1422362"/>
              <a:gd name="connsiteY19" fmla="*/ 1252291 h 2250511"/>
              <a:gd name="connsiteX20" fmla="*/ 338442 w 1422362"/>
              <a:gd name="connsiteY20" fmla="*/ 1198386 h 2250511"/>
              <a:gd name="connsiteX21" fmla="*/ 719 w 1422362"/>
              <a:gd name="connsiteY21" fmla="*/ 897709 h 2250511"/>
              <a:gd name="connsiteX0" fmla="*/ 719 w 1422362"/>
              <a:gd name="connsiteY0" fmla="*/ 897709 h 2250511"/>
              <a:gd name="connsiteX1" fmla="*/ 140932 w 1422362"/>
              <a:gd name="connsiteY1" fmla="*/ 1293483 h 2250511"/>
              <a:gd name="connsiteX2" fmla="*/ 309182 w 1422362"/>
              <a:gd name="connsiteY2" fmla="*/ 1651928 h 2250511"/>
              <a:gd name="connsiteX3" fmla="*/ 548773 w 1422362"/>
              <a:gd name="connsiteY3" fmla="*/ 1876502 h 2250511"/>
              <a:gd name="connsiteX4" fmla="*/ 582370 w 1422362"/>
              <a:gd name="connsiteY4" fmla="*/ 2237396 h 2250511"/>
              <a:gd name="connsiteX5" fmla="*/ 1253027 w 1422362"/>
              <a:gd name="connsiteY5" fmla="*/ 2250511 h 2250511"/>
              <a:gd name="connsiteX6" fmla="*/ 1262460 w 1422362"/>
              <a:gd name="connsiteY6" fmla="*/ 1927238 h 2250511"/>
              <a:gd name="connsiteX7" fmla="*/ 1421092 w 1422362"/>
              <a:gd name="connsiteY7" fmla="*/ 1066712 h 2250511"/>
              <a:gd name="connsiteX8" fmla="*/ 1369124 w 1422362"/>
              <a:gd name="connsiteY8" fmla="*/ 640916 h 2250511"/>
              <a:gd name="connsiteX9" fmla="*/ 1176719 w 1422362"/>
              <a:gd name="connsiteY9" fmla="*/ 609247 h 2250511"/>
              <a:gd name="connsiteX10" fmla="*/ 1168953 w 1422362"/>
              <a:gd name="connsiteY10" fmla="*/ 908226 h 2250511"/>
              <a:gd name="connsiteX11" fmla="*/ 1156855 w 1422362"/>
              <a:gd name="connsiteY11" fmla="*/ 597497 h 2250511"/>
              <a:gd name="connsiteX12" fmla="*/ 927050 w 1422362"/>
              <a:gd name="connsiteY12" fmla="*/ 555120 h 2250511"/>
              <a:gd name="connsiteX13" fmla="*/ 957315 w 1422362"/>
              <a:gd name="connsiteY13" fmla="*/ 884334 h 2250511"/>
              <a:gd name="connsiteX14" fmla="*/ 905990 w 1422362"/>
              <a:gd name="connsiteY14" fmla="*/ 554078 h 2250511"/>
              <a:gd name="connsiteX15" fmla="*/ 711016 w 1422362"/>
              <a:gd name="connsiteY15" fmla="*/ 509784 h 2250511"/>
              <a:gd name="connsiteX16" fmla="*/ 714846 w 1422362"/>
              <a:gd name="connsiteY16" fmla="*/ 897991 h 2250511"/>
              <a:gd name="connsiteX17" fmla="*/ 683174 w 1422362"/>
              <a:gd name="connsiteY17" fmla="*/ 118671 h 2250511"/>
              <a:gd name="connsiteX18" fmla="*/ 486275 w 1422362"/>
              <a:gd name="connsiteY18" fmla="*/ 158485 h 2250511"/>
              <a:gd name="connsiteX19" fmla="*/ 473286 w 1422362"/>
              <a:gd name="connsiteY19" fmla="*/ 1252291 h 2250511"/>
              <a:gd name="connsiteX20" fmla="*/ 338442 w 1422362"/>
              <a:gd name="connsiteY20" fmla="*/ 1198386 h 2250511"/>
              <a:gd name="connsiteX21" fmla="*/ 719 w 1422362"/>
              <a:gd name="connsiteY21" fmla="*/ 897709 h 2250511"/>
              <a:gd name="connsiteX0" fmla="*/ 719 w 1422362"/>
              <a:gd name="connsiteY0" fmla="*/ 904644 h 2257446"/>
              <a:gd name="connsiteX1" fmla="*/ 140932 w 1422362"/>
              <a:gd name="connsiteY1" fmla="*/ 1300418 h 2257446"/>
              <a:gd name="connsiteX2" fmla="*/ 309182 w 1422362"/>
              <a:gd name="connsiteY2" fmla="*/ 1658863 h 2257446"/>
              <a:gd name="connsiteX3" fmla="*/ 548773 w 1422362"/>
              <a:gd name="connsiteY3" fmla="*/ 1883437 h 2257446"/>
              <a:gd name="connsiteX4" fmla="*/ 582370 w 1422362"/>
              <a:gd name="connsiteY4" fmla="*/ 2244331 h 2257446"/>
              <a:gd name="connsiteX5" fmla="*/ 1253027 w 1422362"/>
              <a:gd name="connsiteY5" fmla="*/ 2257446 h 2257446"/>
              <a:gd name="connsiteX6" fmla="*/ 1262460 w 1422362"/>
              <a:gd name="connsiteY6" fmla="*/ 1934173 h 2257446"/>
              <a:gd name="connsiteX7" fmla="*/ 1421092 w 1422362"/>
              <a:gd name="connsiteY7" fmla="*/ 1073647 h 2257446"/>
              <a:gd name="connsiteX8" fmla="*/ 1369124 w 1422362"/>
              <a:gd name="connsiteY8" fmla="*/ 647851 h 2257446"/>
              <a:gd name="connsiteX9" fmla="*/ 1176719 w 1422362"/>
              <a:gd name="connsiteY9" fmla="*/ 616182 h 2257446"/>
              <a:gd name="connsiteX10" fmla="*/ 1168953 w 1422362"/>
              <a:gd name="connsiteY10" fmla="*/ 915161 h 2257446"/>
              <a:gd name="connsiteX11" fmla="*/ 1156855 w 1422362"/>
              <a:gd name="connsiteY11" fmla="*/ 604432 h 2257446"/>
              <a:gd name="connsiteX12" fmla="*/ 927050 w 1422362"/>
              <a:gd name="connsiteY12" fmla="*/ 562055 h 2257446"/>
              <a:gd name="connsiteX13" fmla="*/ 957315 w 1422362"/>
              <a:gd name="connsiteY13" fmla="*/ 891269 h 2257446"/>
              <a:gd name="connsiteX14" fmla="*/ 905990 w 1422362"/>
              <a:gd name="connsiteY14" fmla="*/ 561013 h 2257446"/>
              <a:gd name="connsiteX15" fmla="*/ 711016 w 1422362"/>
              <a:gd name="connsiteY15" fmla="*/ 516719 h 2257446"/>
              <a:gd name="connsiteX16" fmla="*/ 714846 w 1422362"/>
              <a:gd name="connsiteY16" fmla="*/ 904926 h 2257446"/>
              <a:gd name="connsiteX17" fmla="*/ 683174 w 1422362"/>
              <a:gd name="connsiteY17" fmla="*/ 125606 h 2257446"/>
              <a:gd name="connsiteX18" fmla="*/ 486275 w 1422362"/>
              <a:gd name="connsiteY18" fmla="*/ 165420 h 2257446"/>
              <a:gd name="connsiteX19" fmla="*/ 473286 w 1422362"/>
              <a:gd name="connsiteY19" fmla="*/ 1259226 h 2257446"/>
              <a:gd name="connsiteX20" fmla="*/ 338442 w 1422362"/>
              <a:gd name="connsiteY20" fmla="*/ 1205321 h 2257446"/>
              <a:gd name="connsiteX21" fmla="*/ 719 w 1422362"/>
              <a:gd name="connsiteY21" fmla="*/ 904644 h 2257446"/>
              <a:gd name="connsiteX0" fmla="*/ 719 w 1422362"/>
              <a:gd name="connsiteY0" fmla="*/ 900955 h 2253757"/>
              <a:gd name="connsiteX1" fmla="*/ 140932 w 1422362"/>
              <a:gd name="connsiteY1" fmla="*/ 1296729 h 2253757"/>
              <a:gd name="connsiteX2" fmla="*/ 309182 w 1422362"/>
              <a:gd name="connsiteY2" fmla="*/ 1655174 h 2253757"/>
              <a:gd name="connsiteX3" fmla="*/ 548773 w 1422362"/>
              <a:gd name="connsiteY3" fmla="*/ 1879748 h 2253757"/>
              <a:gd name="connsiteX4" fmla="*/ 582370 w 1422362"/>
              <a:gd name="connsiteY4" fmla="*/ 2240642 h 2253757"/>
              <a:gd name="connsiteX5" fmla="*/ 1253027 w 1422362"/>
              <a:gd name="connsiteY5" fmla="*/ 2253757 h 2253757"/>
              <a:gd name="connsiteX6" fmla="*/ 1262460 w 1422362"/>
              <a:gd name="connsiteY6" fmla="*/ 1930484 h 2253757"/>
              <a:gd name="connsiteX7" fmla="*/ 1421092 w 1422362"/>
              <a:gd name="connsiteY7" fmla="*/ 1069958 h 2253757"/>
              <a:gd name="connsiteX8" fmla="*/ 1369124 w 1422362"/>
              <a:gd name="connsiteY8" fmla="*/ 644162 h 2253757"/>
              <a:gd name="connsiteX9" fmla="*/ 1176719 w 1422362"/>
              <a:gd name="connsiteY9" fmla="*/ 612493 h 2253757"/>
              <a:gd name="connsiteX10" fmla="*/ 1168953 w 1422362"/>
              <a:gd name="connsiteY10" fmla="*/ 911472 h 2253757"/>
              <a:gd name="connsiteX11" fmla="*/ 1156855 w 1422362"/>
              <a:gd name="connsiteY11" fmla="*/ 600743 h 2253757"/>
              <a:gd name="connsiteX12" fmla="*/ 927050 w 1422362"/>
              <a:gd name="connsiteY12" fmla="*/ 558366 h 2253757"/>
              <a:gd name="connsiteX13" fmla="*/ 957315 w 1422362"/>
              <a:gd name="connsiteY13" fmla="*/ 887580 h 2253757"/>
              <a:gd name="connsiteX14" fmla="*/ 905990 w 1422362"/>
              <a:gd name="connsiteY14" fmla="*/ 557324 h 2253757"/>
              <a:gd name="connsiteX15" fmla="*/ 711016 w 1422362"/>
              <a:gd name="connsiteY15" fmla="*/ 513030 h 2253757"/>
              <a:gd name="connsiteX16" fmla="*/ 714846 w 1422362"/>
              <a:gd name="connsiteY16" fmla="*/ 901237 h 2253757"/>
              <a:gd name="connsiteX17" fmla="*/ 683174 w 1422362"/>
              <a:gd name="connsiteY17" fmla="*/ 121917 h 2253757"/>
              <a:gd name="connsiteX18" fmla="*/ 486275 w 1422362"/>
              <a:gd name="connsiteY18" fmla="*/ 161731 h 2253757"/>
              <a:gd name="connsiteX19" fmla="*/ 473286 w 1422362"/>
              <a:gd name="connsiteY19" fmla="*/ 1255537 h 2253757"/>
              <a:gd name="connsiteX20" fmla="*/ 338442 w 1422362"/>
              <a:gd name="connsiteY20" fmla="*/ 1201632 h 2253757"/>
              <a:gd name="connsiteX21" fmla="*/ 719 w 1422362"/>
              <a:gd name="connsiteY21" fmla="*/ 900955 h 2253757"/>
              <a:gd name="connsiteX0" fmla="*/ 719 w 1422362"/>
              <a:gd name="connsiteY0" fmla="*/ 900955 h 2253757"/>
              <a:gd name="connsiteX1" fmla="*/ 140932 w 1422362"/>
              <a:gd name="connsiteY1" fmla="*/ 1296729 h 2253757"/>
              <a:gd name="connsiteX2" fmla="*/ 309182 w 1422362"/>
              <a:gd name="connsiteY2" fmla="*/ 1655174 h 2253757"/>
              <a:gd name="connsiteX3" fmla="*/ 548773 w 1422362"/>
              <a:gd name="connsiteY3" fmla="*/ 1879748 h 2253757"/>
              <a:gd name="connsiteX4" fmla="*/ 582370 w 1422362"/>
              <a:gd name="connsiteY4" fmla="*/ 2240642 h 2253757"/>
              <a:gd name="connsiteX5" fmla="*/ 1253027 w 1422362"/>
              <a:gd name="connsiteY5" fmla="*/ 2253757 h 2253757"/>
              <a:gd name="connsiteX6" fmla="*/ 1262460 w 1422362"/>
              <a:gd name="connsiteY6" fmla="*/ 1930484 h 2253757"/>
              <a:gd name="connsiteX7" fmla="*/ 1421092 w 1422362"/>
              <a:gd name="connsiteY7" fmla="*/ 1069958 h 2253757"/>
              <a:gd name="connsiteX8" fmla="*/ 1369124 w 1422362"/>
              <a:gd name="connsiteY8" fmla="*/ 644162 h 2253757"/>
              <a:gd name="connsiteX9" fmla="*/ 1176719 w 1422362"/>
              <a:gd name="connsiteY9" fmla="*/ 612493 h 2253757"/>
              <a:gd name="connsiteX10" fmla="*/ 1168953 w 1422362"/>
              <a:gd name="connsiteY10" fmla="*/ 911472 h 2253757"/>
              <a:gd name="connsiteX11" fmla="*/ 1156855 w 1422362"/>
              <a:gd name="connsiteY11" fmla="*/ 600743 h 2253757"/>
              <a:gd name="connsiteX12" fmla="*/ 927050 w 1422362"/>
              <a:gd name="connsiteY12" fmla="*/ 558366 h 2253757"/>
              <a:gd name="connsiteX13" fmla="*/ 957315 w 1422362"/>
              <a:gd name="connsiteY13" fmla="*/ 887580 h 2253757"/>
              <a:gd name="connsiteX14" fmla="*/ 905990 w 1422362"/>
              <a:gd name="connsiteY14" fmla="*/ 557324 h 2253757"/>
              <a:gd name="connsiteX15" fmla="*/ 711016 w 1422362"/>
              <a:gd name="connsiteY15" fmla="*/ 513030 h 2253757"/>
              <a:gd name="connsiteX16" fmla="*/ 714846 w 1422362"/>
              <a:gd name="connsiteY16" fmla="*/ 901237 h 2253757"/>
              <a:gd name="connsiteX17" fmla="*/ 683174 w 1422362"/>
              <a:gd name="connsiteY17" fmla="*/ 121917 h 2253757"/>
              <a:gd name="connsiteX18" fmla="*/ 486275 w 1422362"/>
              <a:gd name="connsiteY18" fmla="*/ 161731 h 2253757"/>
              <a:gd name="connsiteX19" fmla="*/ 463637 w 1422362"/>
              <a:gd name="connsiteY19" fmla="*/ 1183173 h 2253757"/>
              <a:gd name="connsiteX20" fmla="*/ 338442 w 1422362"/>
              <a:gd name="connsiteY20" fmla="*/ 1201632 h 2253757"/>
              <a:gd name="connsiteX21" fmla="*/ 719 w 1422362"/>
              <a:gd name="connsiteY21" fmla="*/ 900955 h 2253757"/>
              <a:gd name="connsiteX0" fmla="*/ 719 w 1422362"/>
              <a:gd name="connsiteY0" fmla="*/ 900955 h 2253757"/>
              <a:gd name="connsiteX1" fmla="*/ 140932 w 1422362"/>
              <a:gd name="connsiteY1" fmla="*/ 1296729 h 2253757"/>
              <a:gd name="connsiteX2" fmla="*/ 309182 w 1422362"/>
              <a:gd name="connsiteY2" fmla="*/ 1655174 h 2253757"/>
              <a:gd name="connsiteX3" fmla="*/ 548773 w 1422362"/>
              <a:gd name="connsiteY3" fmla="*/ 1879748 h 2253757"/>
              <a:gd name="connsiteX4" fmla="*/ 582370 w 1422362"/>
              <a:gd name="connsiteY4" fmla="*/ 2240642 h 2253757"/>
              <a:gd name="connsiteX5" fmla="*/ 1253027 w 1422362"/>
              <a:gd name="connsiteY5" fmla="*/ 2253757 h 2253757"/>
              <a:gd name="connsiteX6" fmla="*/ 1262460 w 1422362"/>
              <a:gd name="connsiteY6" fmla="*/ 1930484 h 2253757"/>
              <a:gd name="connsiteX7" fmla="*/ 1421092 w 1422362"/>
              <a:gd name="connsiteY7" fmla="*/ 1069958 h 2253757"/>
              <a:gd name="connsiteX8" fmla="*/ 1369124 w 1422362"/>
              <a:gd name="connsiteY8" fmla="*/ 644162 h 2253757"/>
              <a:gd name="connsiteX9" fmla="*/ 1176719 w 1422362"/>
              <a:gd name="connsiteY9" fmla="*/ 612493 h 2253757"/>
              <a:gd name="connsiteX10" fmla="*/ 1168953 w 1422362"/>
              <a:gd name="connsiteY10" fmla="*/ 911472 h 2253757"/>
              <a:gd name="connsiteX11" fmla="*/ 1156855 w 1422362"/>
              <a:gd name="connsiteY11" fmla="*/ 600743 h 2253757"/>
              <a:gd name="connsiteX12" fmla="*/ 927050 w 1422362"/>
              <a:gd name="connsiteY12" fmla="*/ 558366 h 2253757"/>
              <a:gd name="connsiteX13" fmla="*/ 957315 w 1422362"/>
              <a:gd name="connsiteY13" fmla="*/ 887580 h 2253757"/>
              <a:gd name="connsiteX14" fmla="*/ 905990 w 1422362"/>
              <a:gd name="connsiteY14" fmla="*/ 557324 h 2253757"/>
              <a:gd name="connsiteX15" fmla="*/ 711016 w 1422362"/>
              <a:gd name="connsiteY15" fmla="*/ 513030 h 2253757"/>
              <a:gd name="connsiteX16" fmla="*/ 714846 w 1422362"/>
              <a:gd name="connsiteY16" fmla="*/ 901237 h 2253757"/>
              <a:gd name="connsiteX17" fmla="*/ 683174 w 1422362"/>
              <a:gd name="connsiteY17" fmla="*/ 121917 h 2253757"/>
              <a:gd name="connsiteX18" fmla="*/ 486275 w 1422362"/>
              <a:gd name="connsiteY18" fmla="*/ 161731 h 2253757"/>
              <a:gd name="connsiteX19" fmla="*/ 463637 w 1422362"/>
              <a:gd name="connsiteY19" fmla="*/ 1183173 h 2253757"/>
              <a:gd name="connsiteX20" fmla="*/ 304672 w 1422362"/>
              <a:gd name="connsiteY20" fmla="*/ 1148565 h 2253757"/>
              <a:gd name="connsiteX21" fmla="*/ 719 w 1422362"/>
              <a:gd name="connsiteY21" fmla="*/ 900955 h 2253757"/>
              <a:gd name="connsiteX0" fmla="*/ 719 w 1422362"/>
              <a:gd name="connsiteY0" fmla="*/ 900955 h 2253757"/>
              <a:gd name="connsiteX1" fmla="*/ 140932 w 1422362"/>
              <a:gd name="connsiteY1" fmla="*/ 1296729 h 2253757"/>
              <a:gd name="connsiteX2" fmla="*/ 309182 w 1422362"/>
              <a:gd name="connsiteY2" fmla="*/ 1655174 h 2253757"/>
              <a:gd name="connsiteX3" fmla="*/ 548773 w 1422362"/>
              <a:gd name="connsiteY3" fmla="*/ 1879748 h 2253757"/>
              <a:gd name="connsiteX4" fmla="*/ 582370 w 1422362"/>
              <a:gd name="connsiteY4" fmla="*/ 2240642 h 2253757"/>
              <a:gd name="connsiteX5" fmla="*/ 1253027 w 1422362"/>
              <a:gd name="connsiteY5" fmla="*/ 2253757 h 2253757"/>
              <a:gd name="connsiteX6" fmla="*/ 1262460 w 1422362"/>
              <a:gd name="connsiteY6" fmla="*/ 1930484 h 2253757"/>
              <a:gd name="connsiteX7" fmla="*/ 1421092 w 1422362"/>
              <a:gd name="connsiteY7" fmla="*/ 1069958 h 2253757"/>
              <a:gd name="connsiteX8" fmla="*/ 1369124 w 1422362"/>
              <a:gd name="connsiteY8" fmla="*/ 644162 h 2253757"/>
              <a:gd name="connsiteX9" fmla="*/ 1176719 w 1422362"/>
              <a:gd name="connsiteY9" fmla="*/ 612493 h 2253757"/>
              <a:gd name="connsiteX10" fmla="*/ 1168953 w 1422362"/>
              <a:gd name="connsiteY10" fmla="*/ 911472 h 2253757"/>
              <a:gd name="connsiteX11" fmla="*/ 1156855 w 1422362"/>
              <a:gd name="connsiteY11" fmla="*/ 600743 h 2253757"/>
              <a:gd name="connsiteX12" fmla="*/ 927050 w 1422362"/>
              <a:gd name="connsiteY12" fmla="*/ 558366 h 2253757"/>
              <a:gd name="connsiteX13" fmla="*/ 957315 w 1422362"/>
              <a:gd name="connsiteY13" fmla="*/ 887580 h 2253757"/>
              <a:gd name="connsiteX14" fmla="*/ 905990 w 1422362"/>
              <a:gd name="connsiteY14" fmla="*/ 557324 h 2253757"/>
              <a:gd name="connsiteX15" fmla="*/ 711016 w 1422362"/>
              <a:gd name="connsiteY15" fmla="*/ 513030 h 2253757"/>
              <a:gd name="connsiteX16" fmla="*/ 714846 w 1422362"/>
              <a:gd name="connsiteY16" fmla="*/ 901237 h 2253757"/>
              <a:gd name="connsiteX17" fmla="*/ 683174 w 1422362"/>
              <a:gd name="connsiteY17" fmla="*/ 121917 h 2253757"/>
              <a:gd name="connsiteX18" fmla="*/ 486275 w 1422362"/>
              <a:gd name="connsiteY18" fmla="*/ 161731 h 2253757"/>
              <a:gd name="connsiteX19" fmla="*/ 463637 w 1422362"/>
              <a:gd name="connsiteY19" fmla="*/ 1183173 h 2253757"/>
              <a:gd name="connsiteX20" fmla="*/ 304672 w 1422362"/>
              <a:gd name="connsiteY20" fmla="*/ 1148565 h 2253757"/>
              <a:gd name="connsiteX21" fmla="*/ 719 w 1422362"/>
              <a:gd name="connsiteY21" fmla="*/ 900955 h 2253757"/>
              <a:gd name="connsiteX0" fmla="*/ 719 w 1422362"/>
              <a:gd name="connsiteY0" fmla="*/ 900955 h 2253757"/>
              <a:gd name="connsiteX1" fmla="*/ 140932 w 1422362"/>
              <a:gd name="connsiteY1" fmla="*/ 1296729 h 2253757"/>
              <a:gd name="connsiteX2" fmla="*/ 309182 w 1422362"/>
              <a:gd name="connsiteY2" fmla="*/ 1655174 h 2253757"/>
              <a:gd name="connsiteX3" fmla="*/ 548773 w 1422362"/>
              <a:gd name="connsiteY3" fmla="*/ 1879748 h 2253757"/>
              <a:gd name="connsiteX4" fmla="*/ 582370 w 1422362"/>
              <a:gd name="connsiteY4" fmla="*/ 2240642 h 2253757"/>
              <a:gd name="connsiteX5" fmla="*/ 1253027 w 1422362"/>
              <a:gd name="connsiteY5" fmla="*/ 2253757 h 2253757"/>
              <a:gd name="connsiteX6" fmla="*/ 1262460 w 1422362"/>
              <a:gd name="connsiteY6" fmla="*/ 1930484 h 2253757"/>
              <a:gd name="connsiteX7" fmla="*/ 1421092 w 1422362"/>
              <a:gd name="connsiteY7" fmla="*/ 1069958 h 2253757"/>
              <a:gd name="connsiteX8" fmla="*/ 1369124 w 1422362"/>
              <a:gd name="connsiteY8" fmla="*/ 644162 h 2253757"/>
              <a:gd name="connsiteX9" fmla="*/ 1176719 w 1422362"/>
              <a:gd name="connsiteY9" fmla="*/ 612493 h 2253757"/>
              <a:gd name="connsiteX10" fmla="*/ 1168953 w 1422362"/>
              <a:gd name="connsiteY10" fmla="*/ 911472 h 2253757"/>
              <a:gd name="connsiteX11" fmla="*/ 1156855 w 1422362"/>
              <a:gd name="connsiteY11" fmla="*/ 600743 h 2253757"/>
              <a:gd name="connsiteX12" fmla="*/ 927050 w 1422362"/>
              <a:gd name="connsiteY12" fmla="*/ 558366 h 2253757"/>
              <a:gd name="connsiteX13" fmla="*/ 957315 w 1422362"/>
              <a:gd name="connsiteY13" fmla="*/ 887580 h 2253757"/>
              <a:gd name="connsiteX14" fmla="*/ 905990 w 1422362"/>
              <a:gd name="connsiteY14" fmla="*/ 557324 h 2253757"/>
              <a:gd name="connsiteX15" fmla="*/ 711016 w 1422362"/>
              <a:gd name="connsiteY15" fmla="*/ 513030 h 2253757"/>
              <a:gd name="connsiteX16" fmla="*/ 714846 w 1422362"/>
              <a:gd name="connsiteY16" fmla="*/ 901237 h 2253757"/>
              <a:gd name="connsiteX17" fmla="*/ 683174 w 1422362"/>
              <a:gd name="connsiteY17" fmla="*/ 121917 h 2253757"/>
              <a:gd name="connsiteX18" fmla="*/ 486275 w 1422362"/>
              <a:gd name="connsiteY18" fmla="*/ 161731 h 2253757"/>
              <a:gd name="connsiteX19" fmla="*/ 463637 w 1422362"/>
              <a:gd name="connsiteY19" fmla="*/ 1183173 h 2253757"/>
              <a:gd name="connsiteX20" fmla="*/ 304672 w 1422362"/>
              <a:gd name="connsiteY20" fmla="*/ 1148565 h 2253757"/>
              <a:gd name="connsiteX21" fmla="*/ 719 w 1422362"/>
              <a:gd name="connsiteY21" fmla="*/ 900955 h 2253757"/>
              <a:gd name="connsiteX0" fmla="*/ 436 w 1494443"/>
              <a:gd name="connsiteY0" fmla="*/ 886482 h 2253757"/>
              <a:gd name="connsiteX1" fmla="*/ 213013 w 1494443"/>
              <a:gd name="connsiteY1" fmla="*/ 1296729 h 2253757"/>
              <a:gd name="connsiteX2" fmla="*/ 381263 w 1494443"/>
              <a:gd name="connsiteY2" fmla="*/ 1655174 h 2253757"/>
              <a:gd name="connsiteX3" fmla="*/ 620854 w 1494443"/>
              <a:gd name="connsiteY3" fmla="*/ 1879748 h 2253757"/>
              <a:gd name="connsiteX4" fmla="*/ 654451 w 1494443"/>
              <a:gd name="connsiteY4" fmla="*/ 2240642 h 2253757"/>
              <a:gd name="connsiteX5" fmla="*/ 1325108 w 1494443"/>
              <a:gd name="connsiteY5" fmla="*/ 2253757 h 2253757"/>
              <a:gd name="connsiteX6" fmla="*/ 1334541 w 1494443"/>
              <a:gd name="connsiteY6" fmla="*/ 1930484 h 2253757"/>
              <a:gd name="connsiteX7" fmla="*/ 1493173 w 1494443"/>
              <a:gd name="connsiteY7" fmla="*/ 1069958 h 2253757"/>
              <a:gd name="connsiteX8" fmla="*/ 1441205 w 1494443"/>
              <a:gd name="connsiteY8" fmla="*/ 644162 h 2253757"/>
              <a:gd name="connsiteX9" fmla="*/ 1248800 w 1494443"/>
              <a:gd name="connsiteY9" fmla="*/ 612493 h 2253757"/>
              <a:gd name="connsiteX10" fmla="*/ 1241034 w 1494443"/>
              <a:gd name="connsiteY10" fmla="*/ 911472 h 2253757"/>
              <a:gd name="connsiteX11" fmla="*/ 1228936 w 1494443"/>
              <a:gd name="connsiteY11" fmla="*/ 600743 h 2253757"/>
              <a:gd name="connsiteX12" fmla="*/ 999131 w 1494443"/>
              <a:gd name="connsiteY12" fmla="*/ 558366 h 2253757"/>
              <a:gd name="connsiteX13" fmla="*/ 1029396 w 1494443"/>
              <a:gd name="connsiteY13" fmla="*/ 887580 h 2253757"/>
              <a:gd name="connsiteX14" fmla="*/ 978071 w 1494443"/>
              <a:gd name="connsiteY14" fmla="*/ 557324 h 2253757"/>
              <a:gd name="connsiteX15" fmla="*/ 783097 w 1494443"/>
              <a:gd name="connsiteY15" fmla="*/ 513030 h 2253757"/>
              <a:gd name="connsiteX16" fmla="*/ 786927 w 1494443"/>
              <a:gd name="connsiteY16" fmla="*/ 901237 h 2253757"/>
              <a:gd name="connsiteX17" fmla="*/ 755255 w 1494443"/>
              <a:gd name="connsiteY17" fmla="*/ 121917 h 2253757"/>
              <a:gd name="connsiteX18" fmla="*/ 558356 w 1494443"/>
              <a:gd name="connsiteY18" fmla="*/ 161731 h 2253757"/>
              <a:gd name="connsiteX19" fmla="*/ 535718 w 1494443"/>
              <a:gd name="connsiteY19" fmla="*/ 1183173 h 2253757"/>
              <a:gd name="connsiteX20" fmla="*/ 376753 w 1494443"/>
              <a:gd name="connsiteY20" fmla="*/ 1148565 h 2253757"/>
              <a:gd name="connsiteX21" fmla="*/ 436 w 1494443"/>
              <a:gd name="connsiteY21" fmla="*/ 886482 h 2253757"/>
              <a:gd name="connsiteX0" fmla="*/ 436 w 1494443"/>
              <a:gd name="connsiteY0" fmla="*/ 886482 h 2253757"/>
              <a:gd name="connsiteX1" fmla="*/ 213013 w 1494443"/>
              <a:gd name="connsiteY1" fmla="*/ 1296729 h 2253757"/>
              <a:gd name="connsiteX2" fmla="*/ 381263 w 1494443"/>
              <a:gd name="connsiteY2" fmla="*/ 1655174 h 2253757"/>
              <a:gd name="connsiteX3" fmla="*/ 620854 w 1494443"/>
              <a:gd name="connsiteY3" fmla="*/ 1879748 h 2253757"/>
              <a:gd name="connsiteX4" fmla="*/ 654451 w 1494443"/>
              <a:gd name="connsiteY4" fmla="*/ 2240642 h 2253757"/>
              <a:gd name="connsiteX5" fmla="*/ 1325108 w 1494443"/>
              <a:gd name="connsiteY5" fmla="*/ 2253757 h 2253757"/>
              <a:gd name="connsiteX6" fmla="*/ 1334541 w 1494443"/>
              <a:gd name="connsiteY6" fmla="*/ 1930484 h 2253757"/>
              <a:gd name="connsiteX7" fmla="*/ 1493173 w 1494443"/>
              <a:gd name="connsiteY7" fmla="*/ 1069958 h 2253757"/>
              <a:gd name="connsiteX8" fmla="*/ 1441205 w 1494443"/>
              <a:gd name="connsiteY8" fmla="*/ 644162 h 2253757"/>
              <a:gd name="connsiteX9" fmla="*/ 1248800 w 1494443"/>
              <a:gd name="connsiteY9" fmla="*/ 612493 h 2253757"/>
              <a:gd name="connsiteX10" fmla="*/ 1241034 w 1494443"/>
              <a:gd name="connsiteY10" fmla="*/ 911472 h 2253757"/>
              <a:gd name="connsiteX11" fmla="*/ 1228936 w 1494443"/>
              <a:gd name="connsiteY11" fmla="*/ 600743 h 2253757"/>
              <a:gd name="connsiteX12" fmla="*/ 999131 w 1494443"/>
              <a:gd name="connsiteY12" fmla="*/ 558366 h 2253757"/>
              <a:gd name="connsiteX13" fmla="*/ 1029396 w 1494443"/>
              <a:gd name="connsiteY13" fmla="*/ 887580 h 2253757"/>
              <a:gd name="connsiteX14" fmla="*/ 978071 w 1494443"/>
              <a:gd name="connsiteY14" fmla="*/ 557324 h 2253757"/>
              <a:gd name="connsiteX15" fmla="*/ 783097 w 1494443"/>
              <a:gd name="connsiteY15" fmla="*/ 513030 h 2253757"/>
              <a:gd name="connsiteX16" fmla="*/ 786927 w 1494443"/>
              <a:gd name="connsiteY16" fmla="*/ 901237 h 2253757"/>
              <a:gd name="connsiteX17" fmla="*/ 755255 w 1494443"/>
              <a:gd name="connsiteY17" fmla="*/ 121917 h 2253757"/>
              <a:gd name="connsiteX18" fmla="*/ 558356 w 1494443"/>
              <a:gd name="connsiteY18" fmla="*/ 161731 h 2253757"/>
              <a:gd name="connsiteX19" fmla="*/ 535718 w 1494443"/>
              <a:gd name="connsiteY19" fmla="*/ 1183173 h 2253757"/>
              <a:gd name="connsiteX20" fmla="*/ 376753 w 1494443"/>
              <a:gd name="connsiteY20" fmla="*/ 1148565 h 2253757"/>
              <a:gd name="connsiteX21" fmla="*/ 436 w 1494443"/>
              <a:gd name="connsiteY21" fmla="*/ 886482 h 2253757"/>
              <a:gd name="connsiteX0" fmla="*/ 0 w 1494007"/>
              <a:gd name="connsiteY0" fmla="*/ 886482 h 2253757"/>
              <a:gd name="connsiteX1" fmla="*/ 212577 w 1494007"/>
              <a:gd name="connsiteY1" fmla="*/ 1296729 h 2253757"/>
              <a:gd name="connsiteX2" fmla="*/ 380827 w 1494007"/>
              <a:gd name="connsiteY2" fmla="*/ 1655174 h 2253757"/>
              <a:gd name="connsiteX3" fmla="*/ 620418 w 1494007"/>
              <a:gd name="connsiteY3" fmla="*/ 1879748 h 2253757"/>
              <a:gd name="connsiteX4" fmla="*/ 654015 w 1494007"/>
              <a:gd name="connsiteY4" fmla="*/ 2240642 h 2253757"/>
              <a:gd name="connsiteX5" fmla="*/ 1324672 w 1494007"/>
              <a:gd name="connsiteY5" fmla="*/ 2253757 h 2253757"/>
              <a:gd name="connsiteX6" fmla="*/ 1334105 w 1494007"/>
              <a:gd name="connsiteY6" fmla="*/ 1930484 h 2253757"/>
              <a:gd name="connsiteX7" fmla="*/ 1492737 w 1494007"/>
              <a:gd name="connsiteY7" fmla="*/ 1069958 h 2253757"/>
              <a:gd name="connsiteX8" fmla="*/ 1440769 w 1494007"/>
              <a:gd name="connsiteY8" fmla="*/ 644162 h 2253757"/>
              <a:gd name="connsiteX9" fmla="*/ 1248364 w 1494007"/>
              <a:gd name="connsiteY9" fmla="*/ 612493 h 2253757"/>
              <a:gd name="connsiteX10" fmla="*/ 1240598 w 1494007"/>
              <a:gd name="connsiteY10" fmla="*/ 911472 h 2253757"/>
              <a:gd name="connsiteX11" fmla="*/ 1228500 w 1494007"/>
              <a:gd name="connsiteY11" fmla="*/ 600743 h 2253757"/>
              <a:gd name="connsiteX12" fmla="*/ 998695 w 1494007"/>
              <a:gd name="connsiteY12" fmla="*/ 558366 h 2253757"/>
              <a:gd name="connsiteX13" fmla="*/ 1028960 w 1494007"/>
              <a:gd name="connsiteY13" fmla="*/ 887580 h 2253757"/>
              <a:gd name="connsiteX14" fmla="*/ 977635 w 1494007"/>
              <a:gd name="connsiteY14" fmla="*/ 557324 h 2253757"/>
              <a:gd name="connsiteX15" fmla="*/ 782661 w 1494007"/>
              <a:gd name="connsiteY15" fmla="*/ 513030 h 2253757"/>
              <a:gd name="connsiteX16" fmla="*/ 786491 w 1494007"/>
              <a:gd name="connsiteY16" fmla="*/ 901237 h 2253757"/>
              <a:gd name="connsiteX17" fmla="*/ 754819 w 1494007"/>
              <a:gd name="connsiteY17" fmla="*/ 121917 h 2253757"/>
              <a:gd name="connsiteX18" fmla="*/ 557920 w 1494007"/>
              <a:gd name="connsiteY18" fmla="*/ 161731 h 2253757"/>
              <a:gd name="connsiteX19" fmla="*/ 535282 w 1494007"/>
              <a:gd name="connsiteY19" fmla="*/ 1183173 h 2253757"/>
              <a:gd name="connsiteX20" fmla="*/ 376317 w 1494007"/>
              <a:gd name="connsiteY20" fmla="*/ 1148565 h 2253757"/>
              <a:gd name="connsiteX21" fmla="*/ 0 w 1494007"/>
              <a:gd name="connsiteY21" fmla="*/ 886482 h 2253757"/>
              <a:gd name="connsiteX0" fmla="*/ 0 w 1494007"/>
              <a:gd name="connsiteY0" fmla="*/ 886482 h 2253757"/>
              <a:gd name="connsiteX1" fmla="*/ 202929 w 1494007"/>
              <a:gd name="connsiteY1" fmla="*/ 1320850 h 2253757"/>
              <a:gd name="connsiteX2" fmla="*/ 380827 w 1494007"/>
              <a:gd name="connsiteY2" fmla="*/ 1655174 h 2253757"/>
              <a:gd name="connsiteX3" fmla="*/ 620418 w 1494007"/>
              <a:gd name="connsiteY3" fmla="*/ 1879748 h 2253757"/>
              <a:gd name="connsiteX4" fmla="*/ 654015 w 1494007"/>
              <a:gd name="connsiteY4" fmla="*/ 2240642 h 2253757"/>
              <a:gd name="connsiteX5" fmla="*/ 1324672 w 1494007"/>
              <a:gd name="connsiteY5" fmla="*/ 2253757 h 2253757"/>
              <a:gd name="connsiteX6" fmla="*/ 1334105 w 1494007"/>
              <a:gd name="connsiteY6" fmla="*/ 1930484 h 2253757"/>
              <a:gd name="connsiteX7" fmla="*/ 1492737 w 1494007"/>
              <a:gd name="connsiteY7" fmla="*/ 1069958 h 2253757"/>
              <a:gd name="connsiteX8" fmla="*/ 1440769 w 1494007"/>
              <a:gd name="connsiteY8" fmla="*/ 644162 h 2253757"/>
              <a:gd name="connsiteX9" fmla="*/ 1248364 w 1494007"/>
              <a:gd name="connsiteY9" fmla="*/ 612493 h 2253757"/>
              <a:gd name="connsiteX10" fmla="*/ 1240598 w 1494007"/>
              <a:gd name="connsiteY10" fmla="*/ 911472 h 2253757"/>
              <a:gd name="connsiteX11" fmla="*/ 1228500 w 1494007"/>
              <a:gd name="connsiteY11" fmla="*/ 600743 h 2253757"/>
              <a:gd name="connsiteX12" fmla="*/ 998695 w 1494007"/>
              <a:gd name="connsiteY12" fmla="*/ 558366 h 2253757"/>
              <a:gd name="connsiteX13" fmla="*/ 1028960 w 1494007"/>
              <a:gd name="connsiteY13" fmla="*/ 887580 h 2253757"/>
              <a:gd name="connsiteX14" fmla="*/ 977635 w 1494007"/>
              <a:gd name="connsiteY14" fmla="*/ 557324 h 2253757"/>
              <a:gd name="connsiteX15" fmla="*/ 782661 w 1494007"/>
              <a:gd name="connsiteY15" fmla="*/ 513030 h 2253757"/>
              <a:gd name="connsiteX16" fmla="*/ 786491 w 1494007"/>
              <a:gd name="connsiteY16" fmla="*/ 901237 h 2253757"/>
              <a:gd name="connsiteX17" fmla="*/ 754819 w 1494007"/>
              <a:gd name="connsiteY17" fmla="*/ 121917 h 2253757"/>
              <a:gd name="connsiteX18" fmla="*/ 557920 w 1494007"/>
              <a:gd name="connsiteY18" fmla="*/ 161731 h 2253757"/>
              <a:gd name="connsiteX19" fmla="*/ 535282 w 1494007"/>
              <a:gd name="connsiteY19" fmla="*/ 1183173 h 2253757"/>
              <a:gd name="connsiteX20" fmla="*/ 376317 w 1494007"/>
              <a:gd name="connsiteY20" fmla="*/ 1148565 h 2253757"/>
              <a:gd name="connsiteX21" fmla="*/ 0 w 1494007"/>
              <a:gd name="connsiteY21" fmla="*/ 886482 h 2253757"/>
              <a:gd name="connsiteX0" fmla="*/ 0 w 1494007"/>
              <a:gd name="connsiteY0" fmla="*/ 886482 h 2253757"/>
              <a:gd name="connsiteX1" fmla="*/ 202929 w 1494007"/>
              <a:gd name="connsiteY1" fmla="*/ 1320850 h 2253757"/>
              <a:gd name="connsiteX2" fmla="*/ 438719 w 1494007"/>
              <a:gd name="connsiteY2" fmla="*/ 1655174 h 2253757"/>
              <a:gd name="connsiteX3" fmla="*/ 620418 w 1494007"/>
              <a:gd name="connsiteY3" fmla="*/ 1879748 h 2253757"/>
              <a:gd name="connsiteX4" fmla="*/ 654015 w 1494007"/>
              <a:gd name="connsiteY4" fmla="*/ 2240642 h 2253757"/>
              <a:gd name="connsiteX5" fmla="*/ 1324672 w 1494007"/>
              <a:gd name="connsiteY5" fmla="*/ 2253757 h 2253757"/>
              <a:gd name="connsiteX6" fmla="*/ 1334105 w 1494007"/>
              <a:gd name="connsiteY6" fmla="*/ 1930484 h 2253757"/>
              <a:gd name="connsiteX7" fmla="*/ 1492737 w 1494007"/>
              <a:gd name="connsiteY7" fmla="*/ 1069958 h 2253757"/>
              <a:gd name="connsiteX8" fmla="*/ 1440769 w 1494007"/>
              <a:gd name="connsiteY8" fmla="*/ 644162 h 2253757"/>
              <a:gd name="connsiteX9" fmla="*/ 1248364 w 1494007"/>
              <a:gd name="connsiteY9" fmla="*/ 612493 h 2253757"/>
              <a:gd name="connsiteX10" fmla="*/ 1240598 w 1494007"/>
              <a:gd name="connsiteY10" fmla="*/ 911472 h 2253757"/>
              <a:gd name="connsiteX11" fmla="*/ 1228500 w 1494007"/>
              <a:gd name="connsiteY11" fmla="*/ 600743 h 2253757"/>
              <a:gd name="connsiteX12" fmla="*/ 998695 w 1494007"/>
              <a:gd name="connsiteY12" fmla="*/ 558366 h 2253757"/>
              <a:gd name="connsiteX13" fmla="*/ 1028960 w 1494007"/>
              <a:gd name="connsiteY13" fmla="*/ 887580 h 2253757"/>
              <a:gd name="connsiteX14" fmla="*/ 977635 w 1494007"/>
              <a:gd name="connsiteY14" fmla="*/ 557324 h 2253757"/>
              <a:gd name="connsiteX15" fmla="*/ 782661 w 1494007"/>
              <a:gd name="connsiteY15" fmla="*/ 513030 h 2253757"/>
              <a:gd name="connsiteX16" fmla="*/ 786491 w 1494007"/>
              <a:gd name="connsiteY16" fmla="*/ 901237 h 2253757"/>
              <a:gd name="connsiteX17" fmla="*/ 754819 w 1494007"/>
              <a:gd name="connsiteY17" fmla="*/ 121917 h 2253757"/>
              <a:gd name="connsiteX18" fmla="*/ 557920 w 1494007"/>
              <a:gd name="connsiteY18" fmla="*/ 161731 h 2253757"/>
              <a:gd name="connsiteX19" fmla="*/ 535282 w 1494007"/>
              <a:gd name="connsiteY19" fmla="*/ 1183173 h 2253757"/>
              <a:gd name="connsiteX20" fmla="*/ 376317 w 1494007"/>
              <a:gd name="connsiteY20" fmla="*/ 1148565 h 2253757"/>
              <a:gd name="connsiteX21" fmla="*/ 0 w 1494007"/>
              <a:gd name="connsiteY21" fmla="*/ 886482 h 2253757"/>
              <a:gd name="connsiteX0" fmla="*/ 0 w 1494007"/>
              <a:gd name="connsiteY0" fmla="*/ 886482 h 2253757"/>
              <a:gd name="connsiteX1" fmla="*/ 202929 w 1494007"/>
              <a:gd name="connsiteY1" fmla="*/ 1320850 h 2253757"/>
              <a:gd name="connsiteX2" fmla="*/ 438719 w 1494007"/>
              <a:gd name="connsiteY2" fmla="*/ 1655174 h 2253757"/>
              <a:gd name="connsiteX3" fmla="*/ 620418 w 1494007"/>
              <a:gd name="connsiteY3" fmla="*/ 1879748 h 2253757"/>
              <a:gd name="connsiteX4" fmla="*/ 654015 w 1494007"/>
              <a:gd name="connsiteY4" fmla="*/ 2240642 h 2253757"/>
              <a:gd name="connsiteX5" fmla="*/ 1324672 w 1494007"/>
              <a:gd name="connsiteY5" fmla="*/ 2253757 h 2253757"/>
              <a:gd name="connsiteX6" fmla="*/ 1334105 w 1494007"/>
              <a:gd name="connsiteY6" fmla="*/ 1930484 h 2253757"/>
              <a:gd name="connsiteX7" fmla="*/ 1492737 w 1494007"/>
              <a:gd name="connsiteY7" fmla="*/ 1069958 h 2253757"/>
              <a:gd name="connsiteX8" fmla="*/ 1440769 w 1494007"/>
              <a:gd name="connsiteY8" fmla="*/ 644162 h 2253757"/>
              <a:gd name="connsiteX9" fmla="*/ 1248364 w 1494007"/>
              <a:gd name="connsiteY9" fmla="*/ 612493 h 2253757"/>
              <a:gd name="connsiteX10" fmla="*/ 1240598 w 1494007"/>
              <a:gd name="connsiteY10" fmla="*/ 911472 h 2253757"/>
              <a:gd name="connsiteX11" fmla="*/ 1228500 w 1494007"/>
              <a:gd name="connsiteY11" fmla="*/ 600743 h 2253757"/>
              <a:gd name="connsiteX12" fmla="*/ 998695 w 1494007"/>
              <a:gd name="connsiteY12" fmla="*/ 558366 h 2253757"/>
              <a:gd name="connsiteX13" fmla="*/ 1028960 w 1494007"/>
              <a:gd name="connsiteY13" fmla="*/ 887580 h 2253757"/>
              <a:gd name="connsiteX14" fmla="*/ 977635 w 1494007"/>
              <a:gd name="connsiteY14" fmla="*/ 557324 h 2253757"/>
              <a:gd name="connsiteX15" fmla="*/ 782661 w 1494007"/>
              <a:gd name="connsiteY15" fmla="*/ 513030 h 2253757"/>
              <a:gd name="connsiteX16" fmla="*/ 786491 w 1494007"/>
              <a:gd name="connsiteY16" fmla="*/ 901237 h 2253757"/>
              <a:gd name="connsiteX17" fmla="*/ 754819 w 1494007"/>
              <a:gd name="connsiteY17" fmla="*/ 121917 h 2253757"/>
              <a:gd name="connsiteX18" fmla="*/ 557920 w 1494007"/>
              <a:gd name="connsiteY18" fmla="*/ 161731 h 2253757"/>
              <a:gd name="connsiteX19" fmla="*/ 535282 w 1494007"/>
              <a:gd name="connsiteY19" fmla="*/ 1183173 h 2253757"/>
              <a:gd name="connsiteX20" fmla="*/ 376317 w 1494007"/>
              <a:gd name="connsiteY20" fmla="*/ 1148565 h 2253757"/>
              <a:gd name="connsiteX21" fmla="*/ 0 w 1494007"/>
              <a:gd name="connsiteY21" fmla="*/ 886482 h 2253757"/>
              <a:gd name="connsiteX0" fmla="*/ 0 w 1494007"/>
              <a:gd name="connsiteY0" fmla="*/ 886482 h 2253757"/>
              <a:gd name="connsiteX1" fmla="*/ 202929 w 1494007"/>
              <a:gd name="connsiteY1" fmla="*/ 1320850 h 2253757"/>
              <a:gd name="connsiteX2" fmla="*/ 438719 w 1494007"/>
              <a:gd name="connsiteY2" fmla="*/ 1655174 h 2253757"/>
              <a:gd name="connsiteX3" fmla="*/ 620418 w 1494007"/>
              <a:gd name="connsiteY3" fmla="*/ 1879748 h 2253757"/>
              <a:gd name="connsiteX4" fmla="*/ 654015 w 1494007"/>
              <a:gd name="connsiteY4" fmla="*/ 2240642 h 2253757"/>
              <a:gd name="connsiteX5" fmla="*/ 1324672 w 1494007"/>
              <a:gd name="connsiteY5" fmla="*/ 2253757 h 2253757"/>
              <a:gd name="connsiteX6" fmla="*/ 1334105 w 1494007"/>
              <a:gd name="connsiteY6" fmla="*/ 1930484 h 2253757"/>
              <a:gd name="connsiteX7" fmla="*/ 1492737 w 1494007"/>
              <a:gd name="connsiteY7" fmla="*/ 1069958 h 2253757"/>
              <a:gd name="connsiteX8" fmla="*/ 1440769 w 1494007"/>
              <a:gd name="connsiteY8" fmla="*/ 644162 h 2253757"/>
              <a:gd name="connsiteX9" fmla="*/ 1248364 w 1494007"/>
              <a:gd name="connsiteY9" fmla="*/ 612493 h 2253757"/>
              <a:gd name="connsiteX10" fmla="*/ 1240598 w 1494007"/>
              <a:gd name="connsiteY10" fmla="*/ 911472 h 2253757"/>
              <a:gd name="connsiteX11" fmla="*/ 1228500 w 1494007"/>
              <a:gd name="connsiteY11" fmla="*/ 600743 h 2253757"/>
              <a:gd name="connsiteX12" fmla="*/ 998695 w 1494007"/>
              <a:gd name="connsiteY12" fmla="*/ 558366 h 2253757"/>
              <a:gd name="connsiteX13" fmla="*/ 1028960 w 1494007"/>
              <a:gd name="connsiteY13" fmla="*/ 887580 h 2253757"/>
              <a:gd name="connsiteX14" fmla="*/ 977635 w 1494007"/>
              <a:gd name="connsiteY14" fmla="*/ 557324 h 2253757"/>
              <a:gd name="connsiteX15" fmla="*/ 782661 w 1494007"/>
              <a:gd name="connsiteY15" fmla="*/ 513030 h 2253757"/>
              <a:gd name="connsiteX16" fmla="*/ 786491 w 1494007"/>
              <a:gd name="connsiteY16" fmla="*/ 901237 h 2253757"/>
              <a:gd name="connsiteX17" fmla="*/ 754819 w 1494007"/>
              <a:gd name="connsiteY17" fmla="*/ 121917 h 2253757"/>
              <a:gd name="connsiteX18" fmla="*/ 557920 w 1494007"/>
              <a:gd name="connsiteY18" fmla="*/ 161731 h 2253757"/>
              <a:gd name="connsiteX19" fmla="*/ 535282 w 1494007"/>
              <a:gd name="connsiteY19" fmla="*/ 1183173 h 2253757"/>
              <a:gd name="connsiteX20" fmla="*/ 376317 w 1494007"/>
              <a:gd name="connsiteY20" fmla="*/ 1148565 h 2253757"/>
              <a:gd name="connsiteX21" fmla="*/ 0 w 1494007"/>
              <a:gd name="connsiteY21" fmla="*/ 886482 h 2253757"/>
              <a:gd name="connsiteX0" fmla="*/ 0 w 1494007"/>
              <a:gd name="connsiteY0" fmla="*/ 886482 h 2253757"/>
              <a:gd name="connsiteX1" fmla="*/ 202929 w 1494007"/>
              <a:gd name="connsiteY1" fmla="*/ 1320850 h 2253757"/>
              <a:gd name="connsiteX2" fmla="*/ 438719 w 1494007"/>
              <a:gd name="connsiteY2" fmla="*/ 1655174 h 2253757"/>
              <a:gd name="connsiteX3" fmla="*/ 620418 w 1494007"/>
              <a:gd name="connsiteY3" fmla="*/ 1879748 h 2253757"/>
              <a:gd name="connsiteX4" fmla="*/ 654015 w 1494007"/>
              <a:gd name="connsiteY4" fmla="*/ 2240642 h 2253757"/>
              <a:gd name="connsiteX5" fmla="*/ 1324672 w 1494007"/>
              <a:gd name="connsiteY5" fmla="*/ 2253757 h 2253757"/>
              <a:gd name="connsiteX6" fmla="*/ 1334105 w 1494007"/>
              <a:gd name="connsiteY6" fmla="*/ 1930484 h 2253757"/>
              <a:gd name="connsiteX7" fmla="*/ 1492737 w 1494007"/>
              <a:gd name="connsiteY7" fmla="*/ 1069958 h 2253757"/>
              <a:gd name="connsiteX8" fmla="*/ 1440769 w 1494007"/>
              <a:gd name="connsiteY8" fmla="*/ 644162 h 2253757"/>
              <a:gd name="connsiteX9" fmla="*/ 1248364 w 1494007"/>
              <a:gd name="connsiteY9" fmla="*/ 612493 h 2253757"/>
              <a:gd name="connsiteX10" fmla="*/ 1240598 w 1494007"/>
              <a:gd name="connsiteY10" fmla="*/ 911472 h 2253757"/>
              <a:gd name="connsiteX11" fmla="*/ 1228500 w 1494007"/>
              <a:gd name="connsiteY11" fmla="*/ 600743 h 2253757"/>
              <a:gd name="connsiteX12" fmla="*/ 998695 w 1494007"/>
              <a:gd name="connsiteY12" fmla="*/ 558366 h 2253757"/>
              <a:gd name="connsiteX13" fmla="*/ 1028960 w 1494007"/>
              <a:gd name="connsiteY13" fmla="*/ 887580 h 2253757"/>
              <a:gd name="connsiteX14" fmla="*/ 977635 w 1494007"/>
              <a:gd name="connsiteY14" fmla="*/ 557324 h 2253757"/>
              <a:gd name="connsiteX15" fmla="*/ 782661 w 1494007"/>
              <a:gd name="connsiteY15" fmla="*/ 513030 h 2253757"/>
              <a:gd name="connsiteX16" fmla="*/ 786491 w 1494007"/>
              <a:gd name="connsiteY16" fmla="*/ 901237 h 2253757"/>
              <a:gd name="connsiteX17" fmla="*/ 754819 w 1494007"/>
              <a:gd name="connsiteY17" fmla="*/ 121917 h 2253757"/>
              <a:gd name="connsiteX18" fmla="*/ 557920 w 1494007"/>
              <a:gd name="connsiteY18" fmla="*/ 161731 h 2253757"/>
              <a:gd name="connsiteX19" fmla="*/ 535282 w 1494007"/>
              <a:gd name="connsiteY19" fmla="*/ 1183173 h 2253757"/>
              <a:gd name="connsiteX20" fmla="*/ 376317 w 1494007"/>
              <a:gd name="connsiteY20" fmla="*/ 1148565 h 2253757"/>
              <a:gd name="connsiteX21" fmla="*/ 0 w 1494007"/>
              <a:gd name="connsiteY21" fmla="*/ 886482 h 2253757"/>
              <a:gd name="connsiteX0" fmla="*/ 0 w 1494007"/>
              <a:gd name="connsiteY0" fmla="*/ 886482 h 2253757"/>
              <a:gd name="connsiteX1" fmla="*/ 202929 w 1494007"/>
              <a:gd name="connsiteY1" fmla="*/ 1320850 h 2253757"/>
              <a:gd name="connsiteX2" fmla="*/ 438719 w 1494007"/>
              <a:gd name="connsiteY2" fmla="*/ 1655174 h 2253757"/>
              <a:gd name="connsiteX3" fmla="*/ 620418 w 1494007"/>
              <a:gd name="connsiteY3" fmla="*/ 1879748 h 2253757"/>
              <a:gd name="connsiteX4" fmla="*/ 654015 w 1494007"/>
              <a:gd name="connsiteY4" fmla="*/ 2240642 h 2253757"/>
              <a:gd name="connsiteX5" fmla="*/ 1324672 w 1494007"/>
              <a:gd name="connsiteY5" fmla="*/ 2253757 h 2253757"/>
              <a:gd name="connsiteX6" fmla="*/ 1334105 w 1494007"/>
              <a:gd name="connsiteY6" fmla="*/ 1930484 h 2253757"/>
              <a:gd name="connsiteX7" fmla="*/ 1492737 w 1494007"/>
              <a:gd name="connsiteY7" fmla="*/ 1069958 h 2253757"/>
              <a:gd name="connsiteX8" fmla="*/ 1440769 w 1494007"/>
              <a:gd name="connsiteY8" fmla="*/ 644162 h 2253757"/>
              <a:gd name="connsiteX9" fmla="*/ 1248364 w 1494007"/>
              <a:gd name="connsiteY9" fmla="*/ 612493 h 2253757"/>
              <a:gd name="connsiteX10" fmla="*/ 1240598 w 1494007"/>
              <a:gd name="connsiteY10" fmla="*/ 911472 h 2253757"/>
              <a:gd name="connsiteX11" fmla="*/ 1228500 w 1494007"/>
              <a:gd name="connsiteY11" fmla="*/ 600743 h 2253757"/>
              <a:gd name="connsiteX12" fmla="*/ 998695 w 1494007"/>
              <a:gd name="connsiteY12" fmla="*/ 558366 h 2253757"/>
              <a:gd name="connsiteX13" fmla="*/ 1028960 w 1494007"/>
              <a:gd name="connsiteY13" fmla="*/ 887580 h 2253757"/>
              <a:gd name="connsiteX14" fmla="*/ 977635 w 1494007"/>
              <a:gd name="connsiteY14" fmla="*/ 557324 h 2253757"/>
              <a:gd name="connsiteX15" fmla="*/ 782661 w 1494007"/>
              <a:gd name="connsiteY15" fmla="*/ 513030 h 2253757"/>
              <a:gd name="connsiteX16" fmla="*/ 786491 w 1494007"/>
              <a:gd name="connsiteY16" fmla="*/ 901237 h 2253757"/>
              <a:gd name="connsiteX17" fmla="*/ 754819 w 1494007"/>
              <a:gd name="connsiteY17" fmla="*/ 121917 h 2253757"/>
              <a:gd name="connsiteX18" fmla="*/ 557920 w 1494007"/>
              <a:gd name="connsiteY18" fmla="*/ 161731 h 2253757"/>
              <a:gd name="connsiteX19" fmla="*/ 535282 w 1494007"/>
              <a:gd name="connsiteY19" fmla="*/ 1183173 h 2253757"/>
              <a:gd name="connsiteX20" fmla="*/ 376317 w 1494007"/>
              <a:gd name="connsiteY20" fmla="*/ 1148565 h 2253757"/>
              <a:gd name="connsiteX21" fmla="*/ 0 w 1494007"/>
              <a:gd name="connsiteY21" fmla="*/ 886482 h 2253757"/>
              <a:gd name="connsiteX0" fmla="*/ 0 w 1494007"/>
              <a:gd name="connsiteY0" fmla="*/ 886482 h 2253757"/>
              <a:gd name="connsiteX1" fmla="*/ 202929 w 1494007"/>
              <a:gd name="connsiteY1" fmla="*/ 1320850 h 2253757"/>
              <a:gd name="connsiteX2" fmla="*/ 438719 w 1494007"/>
              <a:gd name="connsiteY2" fmla="*/ 1655174 h 2253757"/>
              <a:gd name="connsiteX3" fmla="*/ 620418 w 1494007"/>
              <a:gd name="connsiteY3" fmla="*/ 1879748 h 2253757"/>
              <a:gd name="connsiteX4" fmla="*/ 654015 w 1494007"/>
              <a:gd name="connsiteY4" fmla="*/ 2115210 h 2253757"/>
              <a:gd name="connsiteX5" fmla="*/ 1324672 w 1494007"/>
              <a:gd name="connsiteY5" fmla="*/ 2253757 h 2253757"/>
              <a:gd name="connsiteX6" fmla="*/ 1334105 w 1494007"/>
              <a:gd name="connsiteY6" fmla="*/ 1930484 h 2253757"/>
              <a:gd name="connsiteX7" fmla="*/ 1492737 w 1494007"/>
              <a:gd name="connsiteY7" fmla="*/ 1069958 h 2253757"/>
              <a:gd name="connsiteX8" fmla="*/ 1440769 w 1494007"/>
              <a:gd name="connsiteY8" fmla="*/ 644162 h 2253757"/>
              <a:gd name="connsiteX9" fmla="*/ 1248364 w 1494007"/>
              <a:gd name="connsiteY9" fmla="*/ 612493 h 2253757"/>
              <a:gd name="connsiteX10" fmla="*/ 1240598 w 1494007"/>
              <a:gd name="connsiteY10" fmla="*/ 911472 h 2253757"/>
              <a:gd name="connsiteX11" fmla="*/ 1228500 w 1494007"/>
              <a:gd name="connsiteY11" fmla="*/ 600743 h 2253757"/>
              <a:gd name="connsiteX12" fmla="*/ 998695 w 1494007"/>
              <a:gd name="connsiteY12" fmla="*/ 558366 h 2253757"/>
              <a:gd name="connsiteX13" fmla="*/ 1028960 w 1494007"/>
              <a:gd name="connsiteY13" fmla="*/ 887580 h 2253757"/>
              <a:gd name="connsiteX14" fmla="*/ 977635 w 1494007"/>
              <a:gd name="connsiteY14" fmla="*/ 557324 h 2253757"/>
              <a:gd name="connsiteX15" fmla="*/ 782661 w 1494007"/>
              <a:gd name="connsiteY15" fmla="*/ 513030 h 2253757"/>
              <a:gd name="connsiteX16" fmla="*/ 786491 w 1494007"/>
              <a:gd name="connsiteY16" fmla="*/ 901237 h 2253757"/>
              <a:gd name="connsiteX17" fmla="*/ 754819 w 1494007"/>
              <a:gd name="connsiteY17" fmla="*/ 121917 h 2253757"/>
              <a:gd name="connsiteX18" fmla="*/ 557920 w 1494007"/>
              <a:gd name="connsiteY18" fmla="*/ 161731 h 2253757"/>
              <a:gd name="connsiteX19" fmla="*/ 535282 w 1494007"/>
              <a:gd name="connsiteY19" fmla="*/ 1183173 h 2253757"/>
              <a:gd name="connsiteX20" fmla="*/ 376317 w 1494007"/>
              <a:gd name="connsiteY20" fmla="*/ 1148565 h 2253757"/>
              <a:gd name="connsiteX21" fmla="*/ 0 w 1494007"/>
              <a:gd name="connsiteY21" fmla="*/ 886482 h 2253757"/>
              <a:gd name="connsiteX0" fmla="*/ 0 w 1494007"/>
              <a:gd name="connsiteY0" fmla="*/ 886482 h 2147622"/>
              <a:gd name="connsiteX1" fmla="*/ 202929 w 1494007"/>
              <a:gd name="connsiteY1" fmla="*/ 1320850 h 2147622"/>
              <a:gd name="connsiteX2" fmla="*/ 438719 w 1494007"/>
              <a:gd name="connsiteY2" fmla="*/ 1655174 h 2147622"/>
              <a:gd name="connsiteX3" fmla="*/ 620418 w 1494007"/>
              <a:gd name="connsiteY3" fmla="*/ 1879748 h 2147622"/>
              <a:gd name="connsiteX4" fmla="*/ 654015 w 1494007"/>
              <a:gd name="connsiteY4" fmla="*/ 2115210 h 2147622"/>
              <a:gd name="connsiteX5" fmla="*/ 1339145 w 1494007"/>
              <a:gd name="connsiteY5" fmla="*/ 2147622 h 2147622"/>
              <a:gd name="connsiteX6" fmla="*/ 1334105 w 1494007"/>
              <a:gd name="connsiteY6" fmla="*/ 1930484 h 2147622"/>
              <a:gd name="connsiteX7" fmla="*/ 1492737 w 1494007"/>
              <a:gd name="connsiteY7" fmla="*/ 1069958 h 2147622"/>
              <a:gd name="connsiteX8" fmla="*/ 1440769 w 1494007"/>
              <a:gd name="connsiteY8" fmla="*/ 644162 h 2147622"/>
              <a:gd name="connsiteX9" fmla="*/ 1248364 w 1494007"/>
              <a:gd name="connsiteY9" fmla="*/ 612493 h 2147622"/>
              <a:gd name="connsiteX10" fmla="*/ 1240598 w 1494007"/>
              <a:gd name="connsiteY10" fmla="*/ 911472 h 2147622"/>
              <a:gd name="connsiteX11" fmla="*/ 1228500 w 1494007"/>
              <a:gd name="connsiteY11" fmla="*/ 600743 h 2147622"/>
              <a:gd name="connsiteX12" fmla="*/ 998695 w 1494007"/>
              <a:gd name="connsiteY12" fmla="*/ 558366 h 2147622"/>
              <a:gd name="connsiteX13" fmla="*/ 1028960 w 1494007"/>
              <a:gd name="connsiteY13" fmla="*/ 887580 h 2147622"/>
              <a:gd name="connsiteX14" fmla="*/ 977635 w 1494007"/>
              <a:gd name="connsiteY14" fmla="*/ 557324 h 2147622"/>
              <a:gd name="connsiteX15" fmla="*/ 782661 w 1494007"/>
              <a:gd name="connsiteY15" fmla="*/ 513030 h 2147622"/>
              <a:gd name="connsiteX16" fmla="*/ 786491 w 1494007"/>
              <a:gd name="connsiteY16" fmla="*/ 901237 h 2147622"/>
              <a:gd name="connsiteX17" fmla="*/ 754819 w 1494007"/>
              <a:gd name="connsiteY17" fmla="*/ 121917 h 2147622"/>
              <a:gd name="connsiteX18" fmla="*/ 557920 w 1494007"/>
              <a:gd name="connsiteY18" fmla="*/ 161731 h 2147622"/>
              <a:gd name="connsiteX19" fmla="*/ 535282 w 1494007"/>
              <a:gd name="connsiteY19" fmla="*/ 1183173 h 2147622"/>
              <a:gd name="connsiteX20" fmla="*/ 376317 w 1494007"/>
              <a:gd name="connsiteY20" fmla="*/ 1148565 h 2147622"/>
              <a:gd name="connsiteX21" fmla="*/ 0 w 1494007"/>
              <a:gd name="connsiteY21" fmla="*/ 886482 h 2147622"/>
              <a:gd name="connsiteX0" fmla="*/ 0 w 1494007"/>
              <a:gd name="connsiteY0" fmla="*/ 886482 h 2123500"/>
              <a:gd name="connsiteX1" fmla="*/ 202929 w 1494007"/>
              <a:gd name="connsiteY1" fmla="*/ 1320850 h 2123500"/>
              <a:gd name="connsiteX2" fmla="*/ 438719 w 1494007"/>
              <a:gd name="connsiteY2" fmla="*/ 1655174 h 2123500"/>
              <a:gd name="connsiteX3" fmla="*/ 620418 w 1494007"/>
              <a:gd name="connsiteY3" fmla="*/ 1879748 h 2123500"/>
              <a:gd name="connsiteX4" fmla="*/ 654015 w 1494007"/>
              <a:gd name="connsiteY4" fmla="*/ 2115210 h 2123500"/>
              <a:gd name="connsiteX5" fmla="*/ 1334321 w 1494007"/>
              <a:gd name="connsiteY5" fmla="*/ 2123500 h 2123500"/>
              <a:gd name="connsiteX6" fmla="*/ 1334105 w 1494007"/>
              <a:gd name="connsiteY6" fmla="*/ 1930484 h 2123500"/>
              <a:gd name="connsiteX7" fmla="*/ 1492737 w 1494007"/>
              <a:gd name="connsiteY7" fmla="*/ 1069958 h 2123500"/>
              <a:gd name="connsiteX8" fmla="*/ 1440769 w 1494007"/>
              <a:gd name="connsiteY8" fmla="*/ 644162 h 2123500"/>
              <a:gd name="connsiteX9" fmla="*/ 1248364 w 1494007"/>
              <a:gd name="connsiteY9" fmla="*/ 612493 h 2123500"/>
              <a:gd name="connsiteX10" fmla="*/ 1240598 w 1494007"/>
              <a:gd name="connsiteY10" fmla="*/ 911472 h 2123500"/>
              <a:gd name="connsiteX11" fmla="*/ 1228500 w 1494007"/>
              <a:gd name="connsiteY11" fmla="*/ 600743 h 2123500"/>
              <a:gd name="connsiteX12" fmla="*/ 998695 w 1494007"/>
              <a:gd name="connsiteY12" fmla="*/ 558366 h 2123500"/>
              <a:gd name="connsiteX13" fmla="*/ 1028960 w 1494007"/>
              <a:gd name="connsiteY13" fmla="*/ 887580 h 2123500"/>
              <a:gd name="connsiteX14" fmla="*/ 977635 w 1494007"/>
              <a:gd name="connsiteY14" fmla="*/ 557324 h 2123500"/>
              <a:gd name="connsiteX15" fmla="*/ 782661 w 1494007"/>
              <a:gd name="connsiteY15" fmla="*/ 513030 h 2123500"/>
              <a:gd name="connsiteX16" fmla="*/ 786491 w 1494007"/>
              <a:gd name="connsiteY16" fmla="*/ 901237 h 2123500"/>
              <a:gd name="connsiteX17" fmla="*/ 754819 w 1494007"/>
              <a:gd name="connsiteY17" fmla="*/ 121917 h 2123500"/>
              <a:gd name="connsiteX18" fmla="*/ 557920 w 1494007"/>
              <a:gd name="connsiteY18" fmla="*/ 161731 h 2123500"/>
              <a:gd name="connsiteX19" fmla="*/ 535282 w 1494007"/>
              <a:gd name="connsiteY19" fmla="*/ 1183173 h 2123500"/>
              <a:gd name="connsiteX20" fmla="*/ 376317 w 1494007"/>
              <a:gd name="connsiteY20" fmla="*/ 1148565 h 2123500"/>
              <a:gd name="connsiteX21" fmla="*/ 0 w 1494007"/>
              <a:gd name="connsiteY21" fmla="*/ 886482 h 2123500"/>
              <a:gd name="connsiteX0" fmla="*/ 0 w 1494007"/>
              <a:gd name="connsiteY0" fmla="*/ 886482 h 2123500"/>
              <a:gd name="connsiteX1" fmla="*/ 202929 w 1494007"/>
              <a:gd name="connsiteY1" fmla="*/ 1320850 h 2123500"/>
              <a:gd name="connsiteX2" fmla="*/ 438719 w 1494007"/>
              <a:gd name="connsiteY2" fmla="*/ 1655174 h 2123500"/>
              <a:gd name="connsiteX3" fmla="*/ 620418 w 1494007"/>
              <a:gd name="connsiteY3" fmla="*/ 1879748 h 2123500"/>
              <a:gd name="connsiteX4" fmla="*/ 654015 w 1494007"/>
              <a:gd name="connsiteY4" fmla="*/ 2115210 h 2123500"/>
              <a:gd name="connsiteX5" fmla="*/ 1334321 w 1494007"/>
              <a:gd name="connsiteY5" fmla="*/ 2123500 h 2123500"/>
              <a:gd name="connsiteX6" fmla="*/ 1334105 w 1494007"/>
              <a:gd name="connsiteY6" fmla="*/ 1930484 h 2123500"/>
              <a:gd name="connsiteX7" fmla="*/ 1492737 w 1494007"/>
              <a:gd name="connsiteY7" fmla="*/ 1069958 h 2123500"/>
              <a:gd name="connsiteX8" fmla="*/ 1440769 w 1494007"/>
              <a:gd name="connsiteY8" fmla="*/ 644162 h 2123500"/>
              <a:gd name="connsiteX9" fmla="*/ 1248364 w 1494007"/>
              <a:gd name="connsiteY9" fmla="*/ 612493 h 2123500"/>
              <a:gd name="connsiteX10" fmla="*/ 1240598 w 1494007"/>
              <a:gd name="connsiteY10" fmla="*/ 911472 h 2123500"/>
              <a:gd name="connsiteX11" fmla="*/ 1228500 w 1494007"/>
              <a:gd name="connsiteY11" fmla="*/ 600743 h 2123500"/>
              <a:gd name="connsiteX12" fmla="*/ 998695 w 1494007"/>
              <a:gd name="connsiteY12" fmla="*/ 558366 h 2123500"/>
              <a:gd name="connsiteX13" fmla="*/ 1028960 w 1494007"/>
              <a:gd name="connsiteY13" fmla="*/ 887580 h 2123500"/>
              <a:gd name="connsiteX14" fmla="*/ 977635 w 1494007"/>
              <a:gd name="connsiteY14" fmla="*/ 557324 h 2123500"/>
              <a:gd name="connsiteX15" fmla="*/ 782661 w 1494007"/>
              <a:gd name="connsiteY15" fmla="*/ 513030 h 2123500"/>
              <a:gd name="connsiteX16" fmla="*/ 786491 w 1494007"/>
              <a:gd name="connsiteY16" fmla="*/ 901237 h 2123500"/>
              <a:gd name="connsiteX17" fmla="*/ 754819 w 1494007"/>
              <a:gd name="connsiteY17" fmla="*/ 121917 h 2123500"/>
              <a:gd name="connsiteX18" fmla="*/ 557920 w 1494007"/>
              <a:gd name="connsiteY18" fmla="*/ 161731 h 2123500"/>
              <a:gd name="connsiteX19" fmla="*/ 535282 w 1494007"/>
              <a:gd name="connsiteY19" fmla="*/ 1183173 h 2123500"/>
              <a:gd name="connsiteX20" fmla="*/ 376317 w 1494007"/>
              <a:gd name="connsiteY20" fmla="*/ 1148565 h 2123500"/>
              <a:gd name="connsiteX21" fmla="*/ 0 w 1494007"/>
              <a:gd name="connsiteY21" fmla="*/ 886482 h 2123500"/>
              <a:gd name="connsiteX0" fmla="*/ 0 w 1494007"/>
              <a:gd name="connsiteY0" fmla="*/ 886482 h 2123500"/>
              <a:gd name="connsiteX1" fmla="*/ 202929 w 1494007"/>
              <a:gd name="connsiteY1" fmla="*/ 1320850 h 2123500"/>
              <a:gd name="connsiteX2" fmla="*/ 438719 w 1494007"/>
              <a:gd name="connsiteY2" fmla="*/ 1655174 h 2123500"/>
              <a:gd name="connsiteX3" fmla="*/ 620418 w 1494007"/>
              <a:gd name="connsiteY3" fmla="*/ 1879748 h 2123500"/>
              <a:gd name="connsiteX4" fmla="*/ 654015 w 1494007"/>
              <a:gd name="connsiteY4" fmla="*/ 2115210 h 2123500"/>
              <a:gd name="connsiteX5" fmla="*/ 1334321 w 1494007"/>
              <a:gd name="connsiteY5" fmla="*/ 2123500 h 2123500"/>
              <a:gd name="connsiteX6" fmla="*/ 1334105 w 1494007"/>
              <a:gd name="connsiteY6" fmla="*/ 1930484 h 2123500"/>
              <a:gd name="connsiteX7" fmla="*/ 1492737 w 1494007"/>
              <a:gd name="connsiteY7" fmla="*/ 1069958 h 2123500"/>
              <a:gd name="connsiteX8" fmla="*/ 1440769 w 1494007"/>
              <a:gd name="connsiteY8" fmla="*/ 644162 h 2123500"/>
              <a:gd name="connsiteX9" fmla="*/ 1248364 w 1494007"/>
              <a:gd name="connsiteY9" fmla="*/ 612493 h 2123500"/>
              <a:gd name="connsiteX10" fmla="*/ 1240598 w 1494007"/>
              <a:gd name="connsiteY10" fmla="*/ 911472 h 2123500"/>
              <a:gd name="connsiteX11" fmla="*/ 1228500 w 1494007"/>
              <a:gd name="connsiteY11" fmla="*/ 600743 h 2123500"/>
              <a:gd name="connsiteX12" fmla="*/ 998695 w 1494007"/>
              <a:gd name="connsiteY12" fmla="*/ 558366 h 2123500"/>
              <a:gd name="connsiteX13" fmla="*/ 1028960 w 1494007"/>
              <a:gd name="connsiteY13" fmla="*/ 887580 h 2123500"/>
              <a:gd name="connsiteX14" fmla="*/ 977635 w 1494007"/>
              <a:gd name="connsiteY14" fmla="*/ 557324 h 2123500"/>
              <a:gd name="connsiteX15" fmla="*/ 782661 w 1494007"/>
              <a:gd name="connsiteY15" fmla="*/ 513030 h 2123500"/>
              <a:gd name="connsiteX16" fmla="*/ 786491 w 1494007"/>
              <a:gd name="connsiteY16" fmla="*/ 901237 h 2123500"/>
              <a:gd name="connsiteX17" fmla="*/ 754819 w 1494007"/>
              <a:gd name="connsiteY17" fmla="*/ 121917 h 2123500"/>
              <a:gd name="connsiteX18" fmla="*/ 557920 w 1494007"/>
              <a:gd name="connsiteY18" fmla="*/ 161731 h 2123500"/>
              <a:gd name="connsiteX19" fmla="*/ 535282 w 1494007"/>
              <a:gd name="connsiteY19" fmla="*/ 1183173 h 2123500"/>
              <a:gd name="connsiteX20" fmla="*/ 376317 w 1494007"/>
              <a:gd name="connsiteY20" fmla="*/ 1148565 h 2123500"/>
              <a:gd name="connsiteX21" fmla="*/ 0 w 1494007"/>
              <a:gd name="connsiteY21" fmla="*/ 886482 h 2123500"/>
              <a:gd name="connsiteX0" fmla="*/ 0 w 1494007"/>
              <a:gd name="connsiteY0" fmla="*/ 886482 h 2123500"/>
              <a:gd name="connsiteX1" fmla="*/ 202929 w 1494007"/>
              <a:gd name="connsiteY1" fmla="*/ 1320850 h 2123500"/>
              <a:gd name="connsiteX2" fmla="*/ 438719 w 1494007"/>
              <a:gd name="connsiteY2" fmla="*/ 1655174 h 2123500"/>
              <a:gd name="connsiteX3" fmla="*/ 620418 w 1494007"/>
              <a:gd name="connsiteY3" fmla="*/ 1879748 h 2123500"/>
              <a:gd name="connsiteX4" fmla="*/ 654015 w 1494007"/>
              <a:gd name="connsiteY4" fmla="*/ 2115210 h 2123500"/>
              <a:gd name="connsiteX5" fmla="*/ 1334321 w 1494007"/>
              <a:gd name="connsiteY5" fmla="*/ 2123500 h 2123500"/>
              <a:gd name="connsiteX6" fmla="*/ 1334105 w 1494007"/>
              <a:gd name="connsiteY6" fmla="*/ 1930484 h 2123500"/>
              <a:gd name="connsiteX7" fmla="*/ 1492737 w 1494007"/>
              <a:gd name="connsiteY7" fmla="*/ 1069958 h 2123500"/>
              <a:gd name="connsiteX8" fmla="*/ 1440769 w 1494007"/>
              <a:gd name="connsiteY8" fmla="*/ 644162 h 2123500"/>
              <a:gd name="connsiteX9" fmla="*/ 1248364 w 1494007"/>
              <a:gd name="connsiteY9" fmla="*/ 612493 h 2123500"/>
              <a:gd name="connsiteX10" fmla="*/ 1240598 w 1494007"/>
              <a:gd name="connsiteY10" fmla="*/ 911472 h 2123500"/>
              <a:gd name="connsiteX11" fmla="*/ 1228500 w 1494007"/>
              <a:gd name="connsiteY11" fmla="*/ 600743 h 2123500"/>
              <a:gd name="connsiteX12" fmla="*/ 998695 w 1494007"/>
              <a:gd name="connsiteY12" fmla="*/ 558366 h 2123500"/>
              <a:gd name="connsiteX13" fmla="*/ 1028960 w 1494007"/>
              <a:gd name="connsiteY13" fmla="*/ 887580 h 2123500"/>
              <a:gd name="connsiteX14" fmla="*/ 977635 w 1494007"/>
              <a:gd name="connsiteY14" fmla="*/ 557324 h 2123500"/>
              <a:gd name="connsiteX15" fmla="*/ 782661 w 1494007"/>
              <a:gd name="connsiteY15" fmla="*/ 513030 h 2123500"/>
              <a:gd name="connsiteX16" fmla="*/ 786491 w 1494007"/>
              <a:gd name="connsiteY16" fmla="*/ 901237 h 2123500"/>
              <a:gd name="connsiteX17" fmla="*/ 754819 w 1494007"/>
              <a:gd name="connsiteY17" fmla="*/ 121917 h 2123500"/>
              <a:gd name="connsiteX18" fmla="*/ 557920 w 1494007"/>
              <a:gd name="connsiteY18" fmla="*/ 161731 h 2123500"/>
              <a:gd name="connsiteX19" fmla="*/ 535282 w 1494007"/>
              <a:gd name="connsiteY19" fmla="*/ 1183173 h 2123500"/>
              <a:gd name="connsiteX20" fmla="*/ 376317 w 1494007"/>
              <a:gd name="connsiteY20" fmla="*/ 1148565 h 2123500"/>
              <a:gd name="connsiteX21" fmla="*/ 0 w 1494007"/>
              <a:gd name="connsiteY21" fmla="*/ 886482 h 2123500"/>
              <a:gd name="connsiteX0" fmla="*/ 0 w 1494007"/>
              <a:gd name="connsiteY0" fmla="*/ 886482 h 2123500"/>
              <a:gd name="connsiteX1" fmla="*/ 202929 w 1494007"/>
              <a:gd name="connsiteY1" fmla="*/ 1320850 h 2123500"/>
              <a:gd name="connsiteX2" fmla="*/ 438719 w 1494007"/>
              <a:gd name="connsiteY2" fmla="*/ 1655174 h 2123500"/>
              <a:gd name="connsiteX3" fmla="*/ 620418 w 1494007"/>
              <a:gd name="connsiteY3" fmla="*/ 1879748 h 2123500"/>
              <a:gd name="connsiteX4" fmla="*/ 654015 w 1494007"/>
              <a:gd name="connsiteY4" fmla="*/ 2115210 h 2123500"/>
              <a:gd name="connsiteX5" fmla="*/ 1334321 w 1494007"/>
              <a:gd name="connsiteY5" fmla="*/ 2123500 h 2123500"/>
              <a:gd name="connsiteX6" fmla="*/ 1334105 w 1494007"/>
              <a:gd name="connsiteY6" fmla="*/ 1930484 h 2123500"/>
              <a:gd name="connsiteX7" fmla="*/ 1492737 w 1494007"/>
              <a:gd name="connsiteY7" fmla="*/ 1069958 h 2123500"/>
              <a:gd name="connsiteX8" fmla="*/ 1440769 w 1494007"/>
              <a:gd name="connsiteY8" fmla="*/ 644162 h 2123500"/>
              <a:gd name="connsiteX9" fmla="*/ 1248364 w 1494007"/>
              <a:gd name="connsiteY9" fmla="*/ 612493 h 2123500"/>
              <a:gd name="connsiteX10" fmla="*/ 1240598 w 1494007"/>
              <a:gd name="connsiteY10" fmla="*/ 911472 h 2123500"/>
              <a:gd name="connsiteX11" fmla="*/ 1228500 w 1494007"/>
              <a:gd name="connsiteY11" fmla="*/ 600743 h 2123500"/>
              <a:gd name="connsiteX12" fmla="*/ 998695 w 1494007"/>
              <a:gd name="connsiteY12" fmla="*/ 558366 h 2123500"/>
              <a:gd name="connsiteX13" fmla="*/ 1028960 w 1494007"/>
              <a:gd name="connsiteY13" fmla="*/ 887580 h 2123500"/>
              <a:gd name="connsiteX14" fmla="*/ 977635 w 1494007"/>
              <a:gd name="connsiteY14" fmla="*/ 557324 h 2123500"/>
              <a:gd name="connsiteX15" fmla="*/ 782661 w 1494007"/>
              <a:gd name="connsiteY15" fmla="*/ 513030 h 2123500"/>
              <a:gd name="connsiteX16" fmla="*/ 786491 w 1494007"/>
              <a:gd name="connsiteY16" fmla="*/ 901237 h 2123500"/>
              <a:gd name="connsiteX17" fmla="*/ 754819 w 1494007"/>
              <a:gd name="connsiteY17" fmla="*/ 121917 h 2123500"/>
              <a:gd name="connsiteX18" fmla="*/ 557920 w 1494007"/>
              <a:gd name="connsiteY18" fmla="*/ 161731 h 2123500"/>
              <a:gd name="connsiteX19" fmla="*/ 535282 w 1494007"/>
              <a:gd name="connsiteY19" fmla="*/ 1183173 h 2123500"/>
              <a:gd name="connsiteX20" fmla="*/ 376317 w 1494007"/>
              <a:gd name="connsiteY20" fmla="*/ 1148565 h 2123500"/>
              <a:gd name="connsiteX21" fmla="*/ 0 w 1494007"/>
              <a:gd name="connsiteY21" fmla="*/ 886482 h 2123500"/>
              <a:gd name="connsiteX0" fmla="*/ 0 w 1494007"/>
              <a:gd name="connsiteY0" fmla="*/ 886482 h 2123500"/>
              <a:gd name="connsiteX1" fmla="*/ 202929 w 1494007"/>
              <a:gd name="connsiteY1" fmla="*/ 1320850 h 2123500"/>
              <a:gd name="connsiteX2" fmla="*/ 438719 w 1494007"/>
              <a:gd name="connsiteY2" fmla="*/ 1655174 h 2123500"/>
              <a:gd name="connsiteX3" fmla="*/ 620418 w 1494007"/>
              <a:gd name="connsiteY3" fmla="*/ 1879748 h 2123500"/>
              <a:gd name="connsiteX4" fmla="*/ 654015 w 1494007"/>
              <a:gd name="connsiteY4" fmla="*/ 2115210 h 2123500"/>
              <a:gd name="connsiteX5" fmla="*/ 1334321 w 1494007"/>
              <a:gd name="connsiteY5" fmla="*/ 2123500 h 2123500"/>
              <a:gd name="connsiteX6" fmla="*/ 1334105 w 1494007"/>
              <a:gd name="connsiteY6" fmla="*/ 1930484 h 2123500"/>
              <a:gd name="connsiteX7" fmla="*/ 1492737 w 1494007"/>
              <a:gd name="connsiteY7" fmla="*/ 1069958 h 2123500"/>
              <a:gd name="connsiteX8" fmla="*/ 1440769 w 1494007"/>
              <a:gd name="connsiteY8" fmla="*/ 644162 h 2123500"/>
              <a:gd name="connsiteX9" fmla="*/ 1248364 w 1494007"/>
              <a:gd name="connsiteY9" fmla="*/ 612493 h 2123500"/>
              <a:gd name="connsiteX10" fmla="*/ 1240598 w 1494007"/>
              <a:gd name="connsiteY10" fmla="*/ 911472 h 2123500"/>
              <a:gd name="connsiteX11" fmla="*/ 1228500 w 1494007"/>
              <a:gd name="connsiteY11" fmla="*/ 600743 h 2123500"/>
              <a:gd name="connsiteX12" fmla="*/ 998695 w 1494007"/>
              <a:gd name="connsiteY12" fmla="*/ 558366 h 2123500"/>
              <a:gd name="connsiteX13" fmla="*/ 1028960 w 1494007"/>
              <a:gd name="connsiteY13" fmla="*/ 887580 h 2123500"/>
              <a:gd name="connsiteX14" fmla="*/ 977635 w 1494007"/>
              <a:gd name="connsiteY14" fmla="*/ 557324 h 2123500"/>
              <a:gd name="connsiteX15" fmla="*/ 782661 w 1494007"/>
              <a:gd name="connsiteY15" fmla="*/ 513030 h 2123500"/>
              <a:gd name="connsiteX16" fmla="*/ 786491 w 1494007"/>
              <a:gd name="connsiteY16" fmla="*/ 901237 h 2123500"/>
              <a:gd name="connsiteX17" fmla="*/ 754819 w 1494007"/>
              <a:gd name="connsiteY17" fmla="*/ 121917 h 2123500"/>
              <a:gd name="connsiteX18" fmla="*/ 557920 w 1494007"/>
              <a:gd name="connsiteY18" fmla="*/ 161731 h 2123500"/>
              <a:gd name="connsiteX19" fmla="*/ 501512 w 1494007"/>
              <a:gd name="connsiteY19" fmla="*/ 1192821 h 2123500"/>
              <a:gd name="connsiteX20" fmla="*/ 376317 w 1494007"/>
              <a:gd name="connsiteY20" fmla="*/ 1148565 h 2123500"/>
              <a:gd name="connsiteX21" fmla="*/ 0 w 1494007"/>
              <a:gd name="connsiteY21" fmla="*/ 886482 h 2123500"/>
              <a:gd name="connsiteX0" fmla="*/ 0 w 1494007"/>
              <a:gd name="connsiteY0" fmla="*/ 886482 h 2123500"/>
              <a:gd name="connsiteX1" fmla="*/ 202929 w 1494007"/>
              <a:gd name="connsiteY1" fmla="*/ 1320850 h 2123500"/>
              <a:gd name="connsiteX2" fmla="*/ 438719 w 1494007"/>
              <a:gd name="connsiteY2" fmla="*/ 1655174 h 2123500"/>
              <a:gd name="connsiteX3" fmla="*/ 620418 w 1494007"/>
              <a:gd name="connsiteY3" fmla="*/ 1879748 h 2123500"/>
              <a:gd name="connsiteX4" fmla="*/ 654015 w 1494007"/>
              <a:gd name="connsiteY4" fmla="*/ 2115210 h 2123500"/>
              <a:gd name="connsiteX5" fmla="*/ 1334321 w 1494007"/>
              <a:gd name="connsiteY5" fmla="*/ 2123500 h 2123500"/>
              <a:gd name="connsiteX6" fmla="*/ 1334105 w 1494007"/>
              <a:gd name="connsiteY6" fmla="*/ 1930484 h 2123500"/>
              <a:gd name="connsiteX7" fmla="*/ 1492737 w 1494007"/>
              <a:gd name="connsiteY7" fmla="*/ 1069958 h 2123500"/>
              <a:gd name="connsiteX8" fmla="*/ 1440769 w 1494007"/>
              <a:gd name="connsiteY8" fmla="*/ 644162 h 2123500"/>
              <a:gd name="connsiteX9" fmla="*/ 1248364 w 1494007"/>
              <a:gd name="connsiteY9" fmla="*/ 612493 h 2123500"/>
              <a:gd name="connsiteX10" fmla="*/ 1240598 w 1494007"/>
              <a:gd name="connsiteY10" fmla="*/ 911472 h 2123500"/>
              <a:gd name="connsiteX11" fmla="*/ 1228500 w 1494007"/>
              <a:gd name="connsiteY11" fmla="*/ 600743 h 2123500"/>
              <a:gd name="connsiteX12" fmla="*/ 998695 w 1494007"/>
              <a:gd name="connsiteY12" fmla="*/ 558366 h 2123500"/>
              <a:gd name="connsiteX13" fmla="*/ 1028960 w 1494007"/>
              <a:gd name="connsiteY13" fmla="*/ 887580 h 2123500"/>
              <a:gd name="connsiteX14" fmla="*/ 977635 w 1494007"/>
              <a:gd name="connsiteY14" fmla="*/ 557324 h 2123500"/>
              <a:gd name="connsiteX15" fmla="*/ 782661 w 1494007"/>
              <a:gd name="connsiteY15" fmla="*/ 513030 h 2123500"/>
              <a:gd name="connsiteX16" fmla="*/ 786491 w 1494007"/>
              <a:gd name="connsiteY16" fmla="*/ 901237 h 2123500"/>
              <a:gd name="connsiteX17" fmla="*/ 754819 w 1494007"/>
              <a:gd name="connsiteY17" fmla="*/ 121917 h 2123500"/>
              <a:gd name="connsiteX18" fmla="*/ 557920 w 1494007"/>
              <a:gd name="connsiteY18" fmla="*/ 161731 h 2123500"/>
              <a:gd name="connsiteX19" fmla="*/ 501512 w 1494007"/>
              <a:gd name="connsiteY19" fmla="*/ 1192821 h 2123500"/>
              <a:gd name="connsiteX20" fmla="*/ 376317 w 1494007"/>
              <a:gd name="connsiteY20" fmla="*/ 1148565 h 2123500"/>
              <a:gd name="connsiteX21" fmla="*/ 0 w 1494007"/>
              <a:gd name="connsiteY21" fmla="*/ 886482 h 2123500"/>
              <a:gd name="connsiteX0" fmla="*/ 0 w 1494007"/>
              <a:gd name="connsiteY0" fmla="*/ 886482 h 2123500"/>
              <a:gd name="connsiteX1" fmla="*/ 202929 w 1494007"/>
              <a:gd name="connsiteY1" fmla="*/ 1320850 h 2123500"/>
              <a:gd name="connsiteX2" fmla="*/ 438719 w 1494007"/>
              <a:gd name="connsiteY2" fmla="*/ 1655174 h 2123500"/>
              <a:gd name="connsiteX3" fmla="*/ 620418 w 1494007"/>
              <a:gd name="connsiteY3" fmla="*/ 1879748 h 2123500"/>
              <a:gd name="connsiteX4" fmla="*/ 654015 w 1494007"/>
              <a:gd name="connsiteY4" fmla="*/ 2115210 h 2123500"/>
              <a:gd name="connsiteX5" fmla="*/ 1334321 w 1494007"/>
              <a:gd name="connsiteY5" fmla="*/ 2123500 h 2123500"/>
              <a:gd name="connsiteX6" fmla="*/ 1334105 w 1494007"/>
              <a:gd name="connsiteY6" fmla="*/ 1930484 h 2123500"/>
              <a:gd name="connsiteX7" fmla="*/ 1492737 w 1494007"/>
              <a:gd name="connsiteY7" fmla="*/ 1069958 h 2123500"/>
              <a:gd name="connsiteX8" fmla="*/ 1440769 w 1494007"/>
              <a:gd name="connsiteY8" fmla="*/ 644162 h 2123500"/>
              <a:gd name="connsiteX9" fmla="*/ 1248364 w 1494007"/>
              <a:gd name="connsiteY9" fmla="*/ 612493 h 2123500"/>
              <a:gd name="connsiteX10" fmla="*/ 1240598 w 1494007"/>
              <a:gd name="connsiteY10" fmla="*/ 911472 h 2123500"/>
              <a:gd name="connsiteX11" fmla="*/ 1228500 w 1494007"/>
              <a:gd name="connsiteY11" fmla="*/ 600743 h 2123500"/>
              <a:gd name="connsiteX12" fmla="*/ 998695 w 1494007"/>
              <a:gd name="connsiteY12" fmla="*/ 558366 h 2123500"/>
              <a:gd name="connsiteX13" fmla="*/ 1028960 w 1494007"/>
              <a:gd name="connsiteY13" fmla="*/ 887580 h 2123500"/>
              <a:gd name="connsiteX14" fmla="*/ 977635 w 1494007"/>
              <a:gd name="connsiteY14" fmla="*/ 557324 h 2123500"/>
              <a:gd name="connsiteX15" fmla="*/ 782661 w 1494007"/>
              <a:gd name="connsiteY15" fmla="*/ 513030 h 2123500"/>
              <a:gd name="connsiteX16" fmla="*/ 786491 w 1494007"/>
              <a:gd name="connsiteY16" fmla="*/ 901237 h 2123500"/>
              <a:gd name="connsiteX17" fmla="*/ 754819 w 1494007"/>
              <a:gd name="connsiteY17" fmla="*/ 121917 h 2123500"/>
              <a:gd name="connsiteX18" fmla="*/ 557920 w 1494007"/>
              <a:gd name="connsiteY18" fmla="*/ 161731 h 2123500"/>
              <a:gd name="connsiteX19" fmla="*/ 501512 w 1494007"/>
              <a:gd name="connsiteY19" fmla="*/ 1192821 h 2123500"/>
              <a:gd name="connsiteX20" fmla="*/ 376317 w 1494007"/>
              <a:gd name="connsiteY20" fmla="*/ 1148565 h 2123500"/>
              <a:gd name="connsiteX21" fmla="*/ 0 w 1494007"/>
              <a:gd name="connsiteY21" fmla="*/ 886482 h 2123500"/>
              <a:gd name="connsiteX0" fmla="*/ 0 w 1494007"/>
              <a:gd name="connsiteY0" fmla="*/ 886482 h 2123500"/>
              <a:gd name="connsiteX1" fmla="*/ 202929 w 1494007"/>
              <a:gd name="connsiteY1" fmla="*/ 1320850 h 2123500"/>
              <a:gd name="connsiteX2" fmla="*/ 438719 w 1494007"/>
              <a:gd name="connsiteY2" fmla="*/ 1655174 h 2123500"/>
              <a:gd name="connsiteX3" fmla="*/ 620418 w 1494007"/>
              <a:gd name="connsiteY3" fmla="*/ 1879748 h 2123500"/>
              <a:gd name="connsiteX4" fmla="*/ 654015 w 1494007"/>
              <a:gd name="connsiteY4" fmla="*/ 2115210 h 2123500"/>
              <a:gd name="connsiteX5" fmla="*/ 1334321 w 1494007"/>
              <a:gd name="connsiteY5" fmla="*/ 2123500 h 2123500"/>
              <a:gd name="connsiteX6" fmla="*/ 1334105 w 1494007"/>
              <a:gd name="connsiteY6" fmla="*/ 1930484 h 2123500"/>
              <a:gd name="connsiteX7" fmla="*/ 1492737 w 1494007"/>
              <a:gd name="connsiteY7" fmla="*/ 1069958 h 2123500"/>
              <a:gd name="connsiteX8" fmla="*/ 1440769 w 1494007"/>
              <a:gd name="connsiteY8" fmla="*/ 644162 h 2123500"/>
              <a:gd name="connsiteX9" fmla="*/ 1248364 w 1494007"/>
              <a:gd name="connsiteY9" fmla="*/ 612493 h 2123500"/>
              <a:gd name="connsiteX10" fmla="*/ 1240598 w 1494007"/>
              <a:gd name="connsiteY10" fmla="*/ 911472 h 2123500"/>
              <a:gd name="connsiteX11" fmla="*/ 1228500 w 1494007"/>
              <a:gd name="connsiteY11" fmla="*/ 600743 h 2123500"/>
              <a:gd name="connsiteX12" fmla="*/ 998695 w 1494007"/>
              <a:gd name="connsiteY12" fmla="*/ 558366 h 2123500"/>
              <a:gd name="connsiteX13" fmla="*/ 1028960 w 1494007"/>
              <a:gd name="connsiteY13" fmla="*/ 887580 h 2123500"/>
              <a:gd name="connsiteX14" fmla="*/ 977635 w 1494007"/>
              <a:gd name="connsiteY14" fmla="*/ 557324 h 2123500"/>
              <a:gd name="connsiteX15" fmla="*/ 782661 w 1494007"/>
              <a:gd name="connsiteY15" fmla="*/ 513030 h 2123500"/>
              <a:gd name="connsiteX16" fmla="*/ 786491 w 1494007"/>
              <a:gd name="connsiteY16" fmla="*/ 901237 h 2123500"/>
              <a:gd name="connsiteX17" fmla="*/ 754819 w 1494007"/>
              <a:gd name="connsiteY17" fmla="*/ 121917 h 2123500"/>
              <a:gd name="connsiteX18" fmla="*/ 557920 w 1494007"/>
              <a:gd name="connsiteY18" fmla="*/ 161731 h 2123500"/>
              <a:gd name="connsiteX19" fmla="*/ 530458 w 1494007"/>
              <a:gd name="connsiteY19" fmla="*/ 1197645 h 2123500"/>
              <a:gd name="connsiteX20" fmla="*/ 376317 w 1494007"/>
              <a:gd name="connsiteY20" fmla="*/ 1148565 h 2123500"/>
              <a:gd name="connsiteX21" fmla="*/ 0 w 1494007"/>
              <a:gd name="connsiteY21" fmla="*/ 886482 h 2123500"/>
              <a:gd name="connsiteX0" fmla="*/ 0 w 1494007"/>
              <a:gd name="connsiteY0" fmla="*/ 886482 h 2123500"/>
              <a:gd name="connsiteX1" fmla="*/ 202929 w 1494007"/>
              <a:gd name="connsiteY1" fmla="*/ 1320850 h 2123500"/>
              <a:gd name="connsiteX2" fmla="*/ 438719 w 1494007"/>
              <a:gd name="connsiteY2" fmla="*/ 1655174 h 2123500"/>
              <a:gd name="connsiteX3" fmla="*/ 620418 w 1494007"/>
              <a:gd name="connsiteY3" fmla="*/ 1879748 h 2123500"/>
              <a:gd name="connsiteX4" fmla="*/ 654015 w 1494007"/>
              <a:gd name="connsiteY4" fmla="*/ 2115210 h 2123500"/>
              <a:gd name="connsiteX5" fmla="*/ 1334321 w 1494007"/>
              <a:gd name="connsiteY5" fmla="*/ 2123500 h 2123500"/>
              <a:gd name="connsiteX6" fmla="*/ 1334105 w 1494007"/>
              <a:gd name="connsiteY6" fmla="*/ 1930484 h 2123500"/>
              <a:gd name="connsiteX7" fmla="*/ 1492737 w 1494007"/>
              <a:gd name="connsiteY7" fmla="*/ 1069958 h 2123500"/>
              <a:gd name="connsiteX8" fmla="*/ 1440769 w 1494007"/>
              <a:gd name="connsiteY8" fmla="*/ 644162 h 2123500"/>
              <a:gd name="connsiteX9" fmla="*/ 1248364 w 1494007"/>
              <a:gd name="connsiteY9" fmla="*/ 612493 h 2123500"/>
              <a:gd name="connsiteX10" fmla="*/ 1240598 w 1494007"/>
              <a:gd name="connsiteY10" fmla="*/ 911472 h 2123500"/>
              <a:gd name="connsiteX11" fmla="*/ 1228500 w 1494007"/>
              <a:gd name="connsiteY11" fmla="*/ 600743 h 2123500"/>
              <a:gd name="connsiteX12" fmla="*/ 998695 w 1494007"/>
              <a:gd name="connsiteY12" fmla="*/ 558366 h 2123500"/>
              <a:gd name="connsiteX13" fmla="*/ 1028960 w 1494007"/>
              <a:gd name="connsiteY13" fmla="*/ 887580 h 2123500"/>
              <a:gd name="connsiteX14" fmla="*/ 977635 w 1494007"/>
              <a:gd name="connsiteY14" fmla="*/ 557324 h 2123500"/>
              <a:gd name="connsiteX15" fmla="*/ 782661 w 1494007"/>
              <a:gd name="connsiteY15" fmla="*/ 513030 h 2123500"/>
              <a:gd name="connsiteX16" fmla="*/ 786491 w 1494007"/>
              <a:gd name="connsiteY16" fmla="*/ 901237 h 2123500"/>
              <a:gd name="connsiteX17" fmla="*/ 754819 w 1494007"/>
              <a:gd name="connsiteY17" fmla="*/ 121917 h 2123500"/>
              <a:gd name="connsiteX18" fmla="*/ 557920 w 1494007"/>
              <a:gd name="connsiteY18" fmla="*/ 161731 h 2123500"/>
              <a:gd name="connsiteX19" fmla="*/ 530458 w 1494007"/>
              <a:gd name="connsiteY19" fmla="*/ 1197645 h 2123500"/>
              <a:gd name="connsiteX20" fmla="*/ 395614 w 1494007"/>
              <a:gd name="connsiteY20" fmla="*/ 1153389 h 2123500"/>
              <a:gd name="connsiteX21" fmla="*/ 0 w 1494007"/>
              <a:gd name="connsiteY21" fmla="*/ 886482 h 2123500"/>
              <a:gd name="connsiteX0" fmla="*/ 0 w 1494007"/>
              <a:gd name="connsiteY0" fmla="*/ 886482 h 2123500"/>
              <a:gd name="connsiteX1" fmla="*/ 202929 w 1494007"/>
              <a:gd name="connsiteY1" fmla="*/ 1320850 h 2123500"/>
              <a:gd name="connsiteX2" fmla="*/ 438719 w 1494007"/>
              <a:gd name="connsiteY2" fmla="*/ 1655174 h 2123500"/>
              <a:gd name="connsiteX3" fmla="*/ 620418 w 1494007"/>
              <a:gd name="connsiteY3" fmla="*/ 1879748 h 2123500"/>
              <a:gd name="connsiteX4" fmla="*/ 654015 w 1494007"/>
              <a:gd name="connsiteY4" fmla="*/ 2115210 h 2123500"/>
              <a:gd name="connsiteX5" fmla="*/ 1334321 w 1494007"/>
              <a:gd name="connsiteY5" fmla="*/ 2123500 h 2123500"/>
              <a:gd name="connsiteX6" fmla="*/ 1334105 w 1494007"/>
              <a:gd name="connsiteY6" fmla="*/ 1930484 h 2123500"/>
              <a:gd name="connsiteX7" fmla="*/ 1492737 w 1494007"/>
              <a:gd name="connsiteY7" fmla="*/ 1069958 h 2123500"/>
              <a:gd name="connsiteX8" fmla="*/ 1440769 w 1494007"/>
              <a:gd name="connsiteY8" fmla="*/ 644162 h 2123500"/>
              <a:gd name="connsiteX9" fmla="*/ 1248364 w 1494007"/>
              <a:gd name="connsiteY9" fmla="*/ 612493 h 2123500"/>
              <a:gd name="connsiteX10" fmla="*/ 1240598 w 1494007"/>
              <a:gd name="connsiteY10" fmla="*/ 911472 h 2123500"/>
              <a:gd name="connsiteX11" fmla="*/ 1228500 w 1494007"/>
              <a:gd name="connsiteY11" fmla="*/ 600743 h 2123500"/>
              <a:gd name="connsiteX12" fmla="*/ 998695 w 1494007"/>
              <a:gd name="connsiteY12" fmla="*/ 558366 h 2123500"/>
              <a:gd name="connsiteX13" fmla="*/ 1028960 w 1494007"/>
              <a:gd name="connsiteY13" fmla="*/ 887580 h 2123500"/>
              <a:gd name="connsiteX14" fmla="*/ 977635 w 1494007"/>
              <a:gd name="connsiteY14" fmla="*/ 557324 h 2123500"/>
              <a:gd name="connsiteX15" fmla="*/ 782661 w 1494007"/>
              <a:gd name="connsiteY15" fmla="*/ 513030 h 2123500"/>
              <a:gd name="connsiteX16" fmla="*/ 786491 w 1494007"/>
              <a:gd name="connsiteY16" fmla="*/ 901237 h 2123500"/>
              <a:gd name="connsiteX17" fmla="*/ 754819 w 1494007"/>
              <a:gd name="connsiteY17" fmla="*/ 121917 h 2123500"/>
              <a:gd name="connsiteX18" fmla="*/ 557920 w 1494007"/>
              <a:gd name="connsiteY18" fmla="*/ 161731 h 2123500"/>
              <a:gd name="connsiteX19" fmla="*/ 530458 w 1494007"/>
              <a:gd name="connsiteY19" fmla="*/ 1197645 h 2123500"/>
              <a:gd name="connsiteX20" fmla="*/ 395614 w 1494007"/>
              <a:gd name="connsiteY20" fmla="*/ 1153389 h 2123500"/>
              <a:gd name="connsiteX21" fmla="*/ 0 w 1494007"/>
              <a:gd name="connsiteY21" fmla="*/ 886482 h 2123500"/>
              <a:gd name="connsiteX0" fmla="*/ 0 w 1518129"/>
              <a:gd name="connsiteY0" fmla="*/ 891306 h 2123500"/>
              <a:gd name="connsiteX1" fmla="*/ 227051 w 1518129"/>
              <a:gd name="connsiteY1" fmla="*/ 1320850 h 2123500"/>
              <a:gd name="connsiteX2" fmla="*/ 462841 w 1518129"/>
              <a:gd name="connsiteY2" fmla="*/ 1655174 h 2123500"/>
              <a:gd name="connsiteX3" fmla="*/ 644540 w 1518129"/>
              <a:gd name="connsiteY3" fmla="*/ 1879748 h 2123500"/>
              <a:gd name="connsiteX4" fmla="*/ 678137 w 1518129"/>
              <a:gd name="connsiteY4" fmla="*/ 2115210 h 2123500"/>
              <a:gd name="connsiteX5" fmla="*/ 1358443 w 1518129"/>
              <a:gd name="connsiteY5" fmla="*/ 2123500 h 2123500"/>
              <a:gd name="connsiteX6" fmla="*/ 1358227 w 1518129"/>
              <a:gd name="connsiteY6" fmla="*/ 1930484 h 2123500"/>
              <a:gd name="connsiteX7" fmla="*/ 1516859 w 1518129"/>
              <a:gd name="connsiteY7" fmla="*/ 1069958 h 2123500"/>
              <a:gd name="connsiteX8" fmla="*/ 1464891 w 1518129"/>
              <a:gd name="connsiteY8" fmla="*/ 644162 h 2123500"/>
              <a:gd name="connsiteX9" fmla="*/ 1272486 w 1518129"/>
              <a:gd name="connsiteY9" fmla="*/ 612493 h 2123500"/>
              <a:gd name="connsiteX10" fmla="*/ 1264720 w 1518129"/>
              <a:gd name="connsiteY10" fmla="*/ 911472 h 2123500"/>
              <a:gd name="connsiteX11" fmla="*/ 1252622 w 1518129"/>
              <a:gd name="connsiteY11" fmla="*/ 600743 h 2123500"/>
              <a:gd name="connsiteX12" fmla="*/ 1022817 w 1518129"/>
              <a:gd name="connsiteY12" fmla="*/ 558366 h 2123500"/>
              <a:gd name="connsiteX13" fmla="*/ 1053082 w 1518129"/>
              <a:gd name="connsiteY13" fmla="*/ 887580 h 2123500"/>
              <a:gd name="connsiteX14" fmla="*/ 1001757 w 1518129"/>
              <a:gd name="connsiteY14" fmla="*/ 557324 h 2123500"/>
              <a:gd name="connsiteX15" fmla="*/ 806783 w 1518129"/>
              <a:gd name="connsiteY15" fmla="*/ 513030 h 2123500"/>
              <a:gd name="connsiteX16" fmla="*/ 810613 w 1518129"/>
              <a:gd name="connsiteY16" fmla="*/ 901237 h 2123500"/>
              <a:gd name="connsiteX17" fmla="*/ 778941 w 1518129"/>
              <a:gd name="connsiteY17" fmla="*/ 121917 h 2123500"/>
              <a:gd name="connsiteX18" fmla="*/ 582042 w 1518129"/>
              <a:gd name="connsiteY18" fmla="*/ 161731 h 2123500"/>
              <a:gd name="connsiteX19" fmla="*/ 554580 w 1518129"/>
              <a:gd name="connsiteY19" fmla="*/ 1197645 h 2123500"/>
              <a:gd name="connsiteX20" fmla="*/ 419736 w 1518129"/>
              <a:gd name="connsiteY20" fmla="*/ 1153389 h 2123500"/>
              <a:gd name="connsiteX21" fmla="*/ 0 w 1518129"/>
              <a:gd name="connsiteY21" fmla="*/ 891306 h 2123500"/>
              <a:gd name="connsiteX0" fmla="*/ 0 w 1518129"/>
              <a:gd name="connsiteY0" fmla="*/ 891306 h 2123500"/>
              <a:gd name="connsiteX1" fmla="*/ 227051 w 1518129"/>
              <a:gd name="connsiteY1" fmla="*/ 1320850 h 2123500"/>
              <a:gd name="connsiteX2" fmla="*/ 462841 w 1518129"/>
              <a:gd name="connsiteY2" fmla="*/ 1655174 h 2123500"/>
              <a:gd name="connsiteX3" fmla="*/ 644540 w 1518129"/>
              <a:gd name="connsiteY3" fmla="*/ 1879748 h 2123500"/>
              <a:gd name="connsiteX4" fmla="*/ 678137 w 1518129"/>
              <a:gd name="connsiteY4" fmla="*/ 2115210 h 2123500"/>
              <a:gd name="connsiteX5" fmla="*/ 1358443 w 1518129"/>
              <a:gd name="connsiteY5" fmla="*/ 2123500 h 2123500"/>
              <a:gd name="connsiteX6" fmla="*/ 1358227 w 1518129"/>
              <a:gd name="connsiteY6" fmla="*/ 1930484 h 2123500"/>
              <a:gd name="connsiteX7" fmla="*/ 1516859 w 1518129"/>
              <a:gd name="connsiteY7" fmla="*/ 1069958 h 2123500"/>
              <a:gd name="connsiteX8" fmla="*/ 1464891 w 1518129"/>
              <a:gd name="connsiteY8" fmla="*/ 644162 h 2123500"/>
              <a:gd name="connsiteX9" fmla="*/ 1272486 w 1518129"/>
              <a:gd name="connsiteY9" fmla="*/ 612493 h 2123500"/>
              <a:gd name="connsiteX10" fmla="*/ 1264720 w 1518129"/>
              <a:gd name="connsiteY10" fmla="*/ 911472 h 2123500"/>
              <a:gd name="connsiteX11" fmla="*/ 1252622 w 1518129"/>
              <a:gd name="connsiteY11" fmla="*/ 600743 h 2123500"/>
              <a:gd name="connsiteX12" fmla="*/ 1022817 w 1518129"/>
              <a:gd name="connsiteY12" fmla="*/ 558366 h 2123500"/>
              <a:gd name="connsiteX13" fmla="*/ 1053082 w 1518129"/>
              <a:gd name="connsiteY13" fmla="*/ 887580 h 2123500"/>
              <a:gd name="connsiteX14" fmla="*/ 1001757 w 1518129"/>
              <a:gd name="connsiteY14" fmla="*/ 557324 h 2123500"/>
              <a:gd name="connsiteX15" fmla="*/ 806783 w 1518129"/>
              <a:gd name="connsiteY15" fmla="*/ 513030 h 2123500"/>
              <a:gd name="connsiteX16" fmla="*/ 810613 w 1518129"/>
              <a:gd name="connsiteY16" fmla="*/ 901237 h 2123500"/>
              <a:gd name="connsiteX17" fmla="*/ 778941 w 1518129"/>
              <a:gd name="connsiteY17" fmla="*/ 121917 h 2123500"/>
              <a:gd name="connsiteX18" fmla="*/ 582042 w 1518129"/>
              <a:gd name="connsiteY18" fmla="*/ 161731 h 2123500"/>
              <a:gd name="connsiteX19" fmla="*/ 554580 w 1518129"/>
              <a:gd name="connsiteY19" fmla="*/ 1197645 h 2123500"/>
              <a:gd name="connsiteX20" fmla="*/ 419736 w 1518129"/>
              <a:gd name="connsiteY20" fmla="*/ 1153389 h 2123500"/>
              <a:gd name="connsiteX21" fmla="*/ 0 w 1518129"/>
              <a:gd name="connsiteY21" fmla="*/ 891306 h 2123500"/>
              <a:gd name="connsiteX0" fmla="*/ 0 w 1518129"/>
              <a:gd name="connsiteY0" fmla="*/ 891306 h 2123500"/>
              <a:gd name="connsiteX1" fmla="*/ 227051 w 1518129"/>
              <a:gd name="connsiteY1" fmla="*/ 1320850 h 2123500"/>
              <a:gd name="connsiteX2" fmla="*/ 462841 w 1518129"/>
              <a:gd name="connsiteY2" fmla="*/ 1655174 h 2123500"/>
              <a:gd name="connsiteX3" fmla="*/ 644540 w 1518129"/>
              <a:gd name="connsiteY3" fmla="*/ 1879748 h 2123500"/>
              <a:gd name="connsiteX4" fmla="*/ 678137 w 1518129"/>
              <a:gd name="connsiteY4" fmla="*/ 2115210 h 2123500"/>
              <a:gd name="connsiteX5" fmla="*/ 1358443 w 1518129"/>
              <a:gd name="connsiteY5" fmla="*/ 2123500 h 2123500"/>
              <a:gd name="connsiteX6" fmla="*/ 1358227 w 1518129"/>
              <a:gd name="connsiteY6" fmla="*/ 1930484 h 2123500"/>
              <a:gd name="connsiteX7" fmla="*/ 1516859 w 1518129"/>
              <a:gd name="connsiteY7" fmla="*/ 1069958 h 2123500"/>
              <a:gd name="connsiteX8" fmla="*/ 1464891 w 1518129"/>
              <a:gd name="connsiteY8" fmla="*/ 644162 h 2123500"/>
              <a:gd name="connsiteX9" fmla="*/ 1272486 w 1518129"/>
              <a:gd name="connsiteY9" fmla="*/ 612493 h 2123500"/>
              <a:gd name="connsiteX10" fmla="*/ 1264720 w 1518129"/>
              <a:gd name="connsiteY10" fmla="*/ 911472 h 2123500"/>
              <a:gd name="connsiteX11" fmla="*/ 1252622 w 1518129"/>
              <a:gd name="connsiteY11" fmla="*/ 600743 h 2123500"/>
              <a:gd name="connsiteX12" fmla="*/ 1022817 w 1518129"/>
              <a:gd name="connsiteY12" fmla="*/ 558366 h 2123500"/>
              <a:gd name="connsiteX13" fmla="*/ 1053082 w 1518129"/>
              <a:gd name="connsiteY13" fmla="*/ 887580 h 2123500"/>
              <a:gd name="connsiteX14" fmla="*/ 1001757 w 1518129"/>
              <a:gd name="connsiteY14" fmla="*/ 557324 h 2123500"/>
              <a:gd name="connsiteX15" fmla="*/ 806783 w 1518129"/>
              <a:gd name="connsiteY15" fmla="*/ 513030 h 2123500"/>
              <a:gd name="connsiteX16" fmla="*/ 810613 w 1518129"/>
              <a:gd name="connsiteY16" fmla="*/ 901237 h 2123500"/>
              <a:gd name="connsiteX17" fmla="*/ 778941 w 1518129"/>
              <a:gd name="connsiteY17" fmla="*/ 121917 h 2123500"/>
              <a:gd name="connsiteX18" fmla="*/ 582042 w 1518129"/>
              <a:gd name="connsiteY18" fmla="*/ 161731 h 2123500"/>
              <a:gd name="connsiteX19" fmla="*/ 554580 w 1518129"/>
              <a:gd name="connsiteY19" fmla="*/ 1197645 h 2123500"/>
              <a:gd name="connsiteX20" fmla="*/ 419736 w 1518129"/>
              <a:gd name="connsiteY20" fmla="*/ 1153389 h 2123500"/>
              <a:gd name="connsiteX21" fmla="*/ 0 w 1518129"/>
              <a:gd name="connsiteY21" fmla="*/ 891306 h 2123500"/>
              <a:gd name="connsiteX0" fmla="*/ 0 w 1518129"/>
              <a:gd name="connsiteY0" fmla="*/ 891306 h 2123500"/>
              <a:gd name="connsiteX1" fmla="*/ 227051 w 1518129"/>
              <a:gd name="connsiteY1" fmla="*/ 1320850 h 2123500"/>
              <a:gd name="connsiteX2" fmla="*/ 462841 w 1518129"/>
              <a:gd name="connsiteY2" fmla="*/ 1655174 h 2123500"/>
              <a:gd name="connsiteX3" fmla="*/ 644540 w 1518129"/>
              <a:gd name="connsiteY3" fmla="*/ 1879748 h 2123500"/>
              <a:gd name="connsiteX4" fmla="*/ 678137 w 1518129"/>
              <a:gd name="connsiteY4" fmla="*/ 2115210 h 2123500"/>
              <a:gd name="connsiteX5" fmla="*/ 1358443 w 1518129"/>
              <a:gd name="connsiteY5" fmla="*/ 2123500 h 2123500"/>
              <a:gd name="connsiteX6" fmla="*/ 1358227 w 1518129"/>
              <a:gd name="connsiteY6" fmla="*/ 1930484 h 2123500"/>
              <a:gd name="connsiteX7" fmla="*/ 1516859 w 1518129"/>
              <a:gd name="connsiteY7" fmla="*/ 1069958 h 2123500"/>
              <a:gd name="connsiteX8" fmla="*/ 1464891 w 1518129"/>
              <a:gd name="connsiteY8" fmla="*/ 644162 h 2123500"/>
              <a:gd name="connsiteX9" fmla="*/ 1272486 w 1518129"/>
              <a:gd name="connsiteY9" fmla="*/ 612493 h 2123500"/>
              <a:gd name="connsiteX10" fmla="*/ 1264720 w 1518129"/>
              <a:gd name="connsiteY10" fmla="*/ 911472 h 2123500"/>
              <a:gd name="connsiteX11" fmla="*/ 1252622 w 1518129"/>
              <a:gd name="connsiteY11" fmla="*/ 600743 h 2123500"/>
              <a:gd name="connsiteX12" fmla="*/ 1022817 w 1518129"/>
              <a:gd name="connsiteY12" fmla="*/ 558366 h 2123500"/>
              <a:gd name="connsiteX13" fmla="*/ 1053082 w 1518129"/>
              <a:gd name="connsiteY13" fmla="*/ 887580 h 2123500"/>
              <a:gd name="connsiteX14" fmla="*/ 1001757 w 1518129"/>
              <a:gd name="connsiteY14" fmla="*/ 557324 h 2123500"/>
              <a:gd name="connsiteX15" fmla="*/ 806783 w 1518129"/>
              <a:gd name="connsiteY15" fmla="*/ 513030 h 2123500"/>
              <a:gd name="connsiteX16" fmla="*/ 810613 w 1518129"/>
              <a:gd name="connsiteY16" fmla="*/ 901237 h 2123500"/>
              <a:gd name="connsiteX17" fmla="*/ 778941 w 1518129"/>
              <a:gd name="connsiteY17" fmla="*/ 121917 h 2123500"/>
              <a:gd name="connsiteX18" fmla="*/ 582042 w 1518129"/>
              <a:gd name="connsiteY18" fmla="*/ 161731 h 2123500"/>
              <a:gd name="connsiteX19" fmla="*/ 554580 w 1518129"/>
              <a:gd name="connsiteY19" fmla="*/ 1197645 h 2123500"/>
              <a:gd name="connsiteX20" fmla="*/ 419736 w 1518129"/>
              <a:gd name="connsiteY20" fmla="*/ 1153389 h 2123500"/>
              <a:gd name="connsiteX21" fmla="*/ 0 w 1518129"/>
              <a:gd name="connsiteY21" fmla="*/ 891306 h 2123500"/>
              <a:gd name="connsiteX0" fmla="*/ 0 w 1518129"/>
              <a:gd name="connsiteY0" fmla="*/ 891306 h 2123500"/>
              <a:gd name="connsiteX1" fmla="*/ 227051 w 1518129"/>
              <a:gd name="connsiteY1" fmla="*/ 1320850 h 2123500"/>
              <a:gd name="connsiteX2" fmla="*/ 462841 w 1518129"/>
              <a:gd name="connsiteY2" fmla="*/ 1655174 h 2123500"/>
              <a:gd name="connsiteX3" fmla="*/ 644540 w 1518129"/>
              <a:gd name="connsiteY3" fmla="*/ 1879748 h 2123500"/>
              <a:gd name="connsiteX4" fmla="*/ 678137 w 1518129"/>
              <a:gd name="connsiteY4" fmla="*/ 2115210 h 2123500"/>
              <a:gd name="connsiteX5" fmla="*/ 1358443 w 1518129"/>
              <a:gd name="connsiteY5" fmla="*/ 2123500 h 2123500"/>
              <a:gd name="connsiteX6" fmla="*/ 1358227 w 1518129"/>
              <a:gd name="connsiteY6" fmla="*/ 1930484 h 2123500"/>
              <a:gd name="connsiteX7" fmla="*/ 1516859 w 1518129"/>
              <a:gd name="connsiteY7" fmla="*/ 1069958 h 2123500"/>
              <a:gd name="connsiteX8" fmla="*/ 1464891 w 1518129"/>
              <a:gd name="connsiteY8" fmla="*/ 644162 h 2123500"/>
              <a:gd name="connsiteX9" fmla="*/ 1272486 w 1518129"/>
              <a:gd name="connsiteY9" fmla="*/ 612493 h 2123500"/>
              <a:gd name="connsiteX10" fmla="*/ 1264720 w 1518129"/>
              <a:gd name="connsiteY10" fmla="*/ 911472 h 2123500"/>
              <a:gd name="connsiteX11" fmla="*/ 1252622 w 1518129"/>
              <a:gd name="connsiteY11" fmla="*/ 600743 h 2123500"/>
              <a:gd name="connsiteX12" fmla="*/ 1022817 w 1518129"/>
              <a:gd name="connsiteY12" fmla="*/ 558366 h 2123500"/>
              <a:gd name="connsiteX13" fmla="*/ 1053082 w 1518129"/>
              <a:gd name="connsiteY13" fmla="*/ 887580 h 2123500"/>
              <a:gd name="connsiteX14" fmla="*/ 1001757 w 1518129"/>
              <a:gd name="connsiteY14" fmla="*/ 557324 h 2123500"/>
              <a:gd name="connsiteX15" fmla="*/ 806783 w 1518129"/>
              <a:gd name="connsiteY15" fmla="*/ 513030 h 2123500"/>
              <a:gd name="connsiteX16" fmla="*/ 810613 w 1518129"/>
              <a:gd name="connsiteY16" fmla="*/ 901237 h 2123500"/>
              <a:gd name="connsiteX17" fmla="*/ 778941 w 1518129"/>
              <a:gd name="connsiteY17" fmla="*/ 121917 h 2123500"/>
              <a:gd name="connsiteX18" fmla="*/ 582042 w 1518129"/>
              <a:gd name="connsiteY18" fmla="*/ 161731 h 2123500"/>
              <a:gd name="connsiteX19" fmla="*/ 554580 w 1518129"/>
              <a:gd name="connsiteY19" fmla="*/ 1197645 h 2123500"/>
              <a:gd name="connsiteX20" fmla="*/ 419736 w 1518129"/>
              <a:gd name="connsiteY20" fmla="*/ 1153389 h 2123500"/>
              <a:gd name="connsiteX21" fmla="*/ 0 w 1518129"/>
              <a:gd name="connsiteY21" fmla="*/ 891306 h 2123500"/>
              <a:gd name="connsiteX0" fmla="*/ 0 w 1518129"/>
              <a:gd name="connsiteY0" fmla="*/ 891306 h 2133149"/>
              <a:gd name="connsiteX1" fmla="*/ 227051 w 1518129"/>
              <a:gd name="connsiteY1" fmla="*/ 1320850 h 2133149"/>
              <a:gd name="connsiteX2" fmla="*/ 462841 w 1518129"/>
              <a:gd name="connsiteY2" fmla="*/ 1655174 h 2133149"/>
              <a:gd name="connsiteX3" fmla="*/ 644540 w 1518129"/>
              <a:gd name="connsiteY3" fmla="*/ 1879748 h 2133149"/>
              <a:gd name="connsiteX4" fmla="*/ 678137 w 1518129"/>
              <a:gd name="connsiteY4" fmla="*/ 2115210 h 2133149"/>
              <a:gd name="connsiteX5" fmla="*/ 1348794 w 1518129"/>
              <a:gd name="connsiteY5" fmla="*/ 2133149 h 2133149"/>
              <a:gd name="connsiteX6" fmla="*/ 1358227 w 1518129"/>
              <a:gd name="connsiteY6" fmla="*/ 1930484 h 2133149"/>
              <a:gd name="connsiteX7" fmla="*/ 1516859 w 1518129"/>
              <a:gd name="connsiteY7" fmla="*/ 1069958 h 2133149"/>
              <a:gd name="connsiteX8" fmla="*/ 1464891 w 1518129"/>
              <a:gd name="connsiteY8" fmla="*/ 644162 h 2133149"/>
              <a:gd name="connsiteX9" fmla="*/ 1272486 w 1518129"/>
              <a:gd name="connsiteY9" fmla="*/ 612493 h 2133149"/>
              <a:gd name="connsiteX10" fmla="*/ 1264720 w 1518129"/>
              <a:gd name="connsiteY10" fmla="*/ 911472 h 2133149"/>
              <a:gd name="connsiteX11" fmla="*/ 1252622 w 1518129"/>
              <a:gd name="connsiteY11" fmla="*/ 600743 h 2133149"/>
              <a:gd name="connsiteX12" fmla="*/ 1022817 w 1518129"/>
              <a:gd name="connsiteY12" fmla="*/ 558366 h 2133149"/>
              <a:gd name="connsiteX13" fmla="*/ 1053082 w 1518129"/>
              <a:gd name="connsiteY13" fmla="*/ 887580 h 2133149"/>
              <a:gd name="connsiteX14" fmla="*/ 1001757 w 1518129"/>
              <a:gd name="connsiteY14" fmla="*/ 557324 h 2133149"/>
              <a:gd name="connsiteX15" fmla="*/ 806783 w 1518129"/>
              <a:gd name="connsiteY15" fmla="*/ 513030 h 2133149"/>
              <a:gd name="connsiteX16" fmla="*/ 810613 w 1518129"/>
              <a:gd name="connsiteY16" fmla="*/ 901237 h 2133149"/>
              <a:gd name="connsiteX17" fmla="*/ 778941 w 1518129"/>
              <a:gd name="connsiteY17" fmla="*/ 121917 h 2133149"/>
              <a:gd name="connsiteX18" fmla="*/ 582042 w 1518129"/>
              <a:gd name="connsiteY18" fmla="*/ 161731 h 2133149"/>
              <a:gd name="connsiteX19" fmla="*/ 554580 w 1518129"/>
              <a:gd name="connsiteY19" fmla="*/ 1197645 h 2133149"/>
              <a:gd name="connsiteX20" fmla="*/ 419736 w 1518129"/>
              <a:gd name="connsiteY20" fmla="*/ 1153389 h 2133149"/>
              <a:gd name="connsiteX21" fmla="*/ 0 w 1518129"/>
              <a:gd name="connsiteY21" fmla="*/ 891306 h 2133149"/>
              <a:gd name="connsiteX0" fmla="*/ 0 w 1518129"/>
              <a:gd name="connsiteY0" fmla="*/ 891306 h 2115210"/>
              <a:gd name="connsiteX1" fmla="*/ 227051 w 1518129"/>
              <a:gd name="connsiteY1" fmla="*/ 1320850 h 2115210"/>
              <a:gd name="connsiteX2" fmla="*/ 462841 w 1518129"/>
              <a:gd name="connsiteY2" fmla="*/ 1655174 h 2115210"/>
              <a:gd name="connsiteX3" fmla="*/ 644540 w 1518129"/>
              <a:gd name="connsiteY3" fmla="*/ 1879748 h 2115210"/>
              <a:gd name="connsiteX4" fmla="*/ 678137 w 1518129"/>
              <a:gd name="connsiteY4" fmla="*/ 2115210 h 2115210"/>
              <a:gd name="connsiteX5" fmla="*/ 1339145 w 1518129"/>
              <a:gd name="connsiteY5" fmla="*/ 2113852 h 2115210"/>
              <a:gd name="connsiteX6" fmla="*/ 1358227 w 1518129"/>
              <a:gd name="connsiteY6" fmla="*/ 1930484 h 2115210"/>
              <a:gd name="connsiteX7" fmla="*/ 1516859 w 1518129"/>
              <a:gd name="connsiteY7" fmla="*/ 1069958 h 2115210"/>
              <a:gd name="connsiteX8" fmla="*/ 1464891 w 1518129"/>
              <a:gd name="connsiteY8" fmla="*/ 644162 h 2115210"/>
              <a:gd name="connsiteX9" fmla="*/ 1272486 w 1518129"/>
              <a:gd name="connsiteY9" fmla="*/ 612493 h 2115210"/>
              <a:gd name="connsiteX10" fmla="*/ 1264720 w 1518129"/>
              <a:gd name="connsiteY10" fmla="*/ 911472 h 2115210"/>
              <a:gd name="connsiteX11" fmla="*/ 1252622 w 1518129"/>
              <a:gd name="connsiteY11" fmla="*/ 600743 h 2115210"/>
              <a:gd name="connsiteX12" fmla="*/ 1022817 w 1518129"/>
              <a:gd name="connsiteY12" fmla="*/ 558366 h 2115210"/>
              <a:gd name="connsiteX13" fmla="*/ 1053082 w 1518129"/>
              <a:gd name="connsiteY13" fmla="*/ 887580 h 2115210"/>
              <a:gd name="connsiteX14" fmla="*/ 1001757 w 1518129"/>
              <a:gd name="connsiteY14" fmla="*/ 557324 h 2115210"/>
              <a:gd name="connsiteX15" fmla="*/ 806783 w 1518129"/>
              <a:gd name="connsiteY15" fmla="*/ 513030 h 2115210"/>
              <a:gd name="connsiteX16" fmla="*/ 810613 w 1518129"/>
              <a:gd name="connsiteY16" fmla="*/ 901237 h 2115210"/>
              <a:gd name="connsiteX17" fmla="*/ 778941 w 1518129"/>
              <a:gd name="connsiteY17" fmla="*/ 121917 h 2115210"/>
              <a:gd name="connsiteX18" fmla="*/ 582042 w 1518129"/>
              <a:gd name="connsiteY18" fmla="*/ 161731 h 2115210"/>
              <a:gd name="connsiteX19" fmla="*/ 554580 w 1518129"/>
              <a:gd name="connsiteY19" fmla="*/ 1197645 h 2115210"/>
              <a:gd name="connsiteX20" fmla="*/ 419736 w 1518129"/>
              <a:gd name="connsiteY20" fmla="*/ 1153389 h 2115210"/>
              <a:gd name="connsiteX21" fmla="*/ 0 w 1518129"/>
              <a:gd name="connsiteY21" fmla="*/ 891306 h 2115210"/>
              <a:gd name="connsiteX0" fmla="*/ 0 w 1518129"/>
              <a:gd name="connsiteY0" fmla="*/ 891306 h 2174861"/>
              <a:gd name="connsiteX1" fmla="*/ 227051 w 1518129"/>
              <a:gd name="connsiteY1" fmla="*/ 1320850 h 2174861"/>
              <a:gd name="connsiteX2" fmla="*/ 462841 w 1518129"/>
              <a:gd name="connsiteY2" fmla="*/ 1655174 h 2174861"/>
              <a:gd name="connsiteX3" fmla="*/ 644540 w 1518129"/>
              <a:gd name="connsiteY3" fmla="*/ 1879748 h 2174861"/>
              <a:gd name="connsiteX4" fmla="*/ 678137 w 1518129"/>
              <a:gd name="connsiteY4" fmla="*/ 2115210 h 2174861"/>
              <a:gd name="connsiteX5" fmla="*/ 1339145 w 1518129"/>
              <a:gd name="connsiteY5" fmla="*/ 2174859 h 2174861"/>
              <a:gd name="connsiteX6" fmla="*/ 1358227 w 1518129"/>
              <a:gd name="connsiteY6" fmla="*/ 1930484 h 2174861"/>
              <a:gd name="connsiteX7" fmla="*/ 1516859 w 1518129"/>
              <a:gd name="connsiteY7" fmla="*/ 1069958 h 2174861"/>
              <a:gd name="connsiteX8" fmla="*/ 1464891 w 1518129"/>
              <a:gd name="connsiteY8" fmla="*/ 644162 h 2174861"/>
              <a:gd name="connsiteX9" fmla="*/ 1272486 w 1518129"/>
              <a:gd name="connsiteY9" fmla="*/ 612493 h 2174861"/>
              <a:gd name="connsiteX10" fmla="*/ 1264720 w 1518129"/>
              <a:gd name="connsiteY10" fmla="*/ 911472 h 2174861"/>
              <a:gd name="connsiteX11" fmla="*/ 1252622 w 1518129"/>
              <a:gd name="connsiteY11" fmla="*/ 600743 h 2174861"/>
              <a:gd name="connsiteX12" fmla="*/ 1022817 w 1518129"/>
              <a:gd name="connsiteY12" fmla="*/ 558366 h 2174861"/>
              <a:gd name="connsiteX13" fmla="*/ 1053082 w 1518129"/>
              <a:gd name="connsiteY13" fmla="*/ 887580 h 2174861"/>
              <a:gd name="connsiteX14" fmla="*/ 1001757 w 1518129"/>
              <a:gd name="connsiteY14" fmla="*/ 557324 h 2174861"/>
              <a:gd name="connsiteX15" fmla="*/ 806783 w 1518129"/>
              <a:gd name="connsiteY15" fmla="*/ 513030 h 2174861"/>
              <a:gd name="connsiteX16" fmla="*/ 810613 w 1518129"/>
              <a:gd name="connsiteY16" fmla="*/ 901237 h 2174861"/>
              <a:gd name="connsiteX17" fmla="*/ 778941 w 1518129"/>
              <a:gd name="connsiteY17" fmla="*/ 121917 h 2174861"/>
              <a:gd name="connsiteX18" fmla="*/ 582042 w 1518129"/>
              <a:gd name="connsiteY18" fmla="*/ 161731 h 2174861"/>
              <a:gd name="connsiteX19" fmla="*/ 554580 w 1518129"/>
              <a:gd name="connsiteY19" fmla="*/ 1197645 h 2174861"/>
              <a:gd name="connsiteX20" fmla="*/ 419736 w 1518129"/>
              <a:gd name="connsiteY20" fmla="*/ 1153389 h 2174861"/>
              <a:gd name="connsiteX21" fmla="*/ 0 w 1518129"/>
              <a:gd name="connsiteY21" fmla="*/ 891306 h 2174861"/>
              <a:gd name="connsiteX0" fmla="*/ 0 w 1518129"/>
              <a:gd name="connsiteY0" fmla="*/ 891306 h 2116848"/>
              <a:gd name="connsiteX1" fmla="*/ 227051 w 1518129"/>
              <a:gd name="connsiteY1" fmla="*/ 1320850 h 2116848"/>
              <a:gd name="connsiteX2" fmla="*/ 462841 w 1518129"/>
              <a:gd name="connsiteY2" fmla="*/ 1655174 h 2116848"/>
              <a:gd name="connsiteX3" fmla="*/ 644540 w 1518129"/>
              <a:gd name="connsiteY3" fmla="*/ 1879748 h 2116848"/>
              <a:gd name="connsiteX4" fmla="*/ 678137 w 1518129"/>
              <a:gd name="connsiteY4" fmla="*/ 2115210 h 2116848"/>
              <a:gd name="connsiteX5" fmla="*/ 1358227 w 1518129"/>
              <a:gd name="connsiteY5" fmla="*/ 1930484 h 2116848"/>
              <a:gd name="connsiteX6" fmla="*/ 1516859 w 1518129"/>
              <a:gd name="connsiteY6" fmla="*/ 1069958 h 2116848"/>
              <a:gd name="connsiteX7" fmla="*/ 1464891 w 1518129"/>
              <a:gd name="connsiteY7" fmla="*/ 644162 h 2116848"/>
              <a:gd name="connsiteX8" fmla="*/ 1272486 w 1518129"/>
              <a:gd name="connsiteY8" fmla="*/ 612493 h 2116848"/>
              <a:gd name="connsiteX9" fmla="*/ 1264720 w 1518129"/>
              <a:gd name="connsiteY9" fmla="*/ 911472 h 2116848"/>
              <a:gd name="connsiteX10" fmla="*/ 1252622 w 1518129"/>
              <a:gd name="connsiteY10" fmla="*/ 600743 h 2116848"/>
              <a:gd name="connsiteX11" fmla="*/ 1022817 w 1518129"/>
              <a:gd name="connsiteY11" fmla="*/ 558366 h 2116848"/>
              <a:gd name="connsiteX12" fmla="*/ 1053082 w 1518129"/>
              <a:gd name="connsiteY12" fmla="*/ 887580 h 2116848"/>
              <a:gd name="connsiteX13" fmla="*/ 1001757 w 1518129"/>
              <a:gd name="connsiteY13" fmla="*/ 557324 h 2116848"/>
              <a:gd name="connsiteX14" fmla="*/ 806783 w 1518129"/>
              <a:gd name="connsiteY14" fmla="*/ 513030 h 2116848"/>
              <a:gd name="connsiteX15" fmla="*/ 810613 w 1518129"/>
              <a:gd name="connsiteY15" fmla="*/ 901237 h 2116848"/>
              <a:gd name="connsiteX16" fmla="*/ 778941 w 1518129"/>
              <a:gd name="connsiteY16" fmla="*/ 121917 h 2116848"/>
              <a:gd name="connsiteX17" fmla="*/ 582042 w 1518129"/>
              <a:gd name="connsiteY17" fmla="*/ 161731 h 2116848"/>
              <a:gd name="connsiteX18" fmla="*/ 554580 w 1518129"/>
              <a:gd name="connsiteY18" fmla="*/ 1197645 h 2116848"/>
              <a:gd name="connsiteX19" fmla="*/ 419736 w 1518129"/>
              <a:gd name="connsiteY19" fmla="*/ 1153389 h 2116848"/>
              <a:gd name="connsiteX20" fmla="*/ 0 w 1518129"/>
              <a:gd name="connsiteY20" fmla="*/ 891306 h 2116848"/>
              <a:gd name="connsiteX0" fmla="*/ 0 w 1518129"/>
              <a:gd name="connsiteY0" fmla="*/ 891306 h 1987766"/>
              <a:gd name="connsiteX1" fmla="*/ 227051 w 1518129"/>
              <a:gd name="connsiteY1" fmla="*/ 1320850 h 1987766"/>
              <a:gd name="connsiteX2" fmla="*/ 462841 w 1518129"/>
              <a:gd name="connsiteY2" fmla="*/ 1655174 h 1987766"/>
              <a:gd name="connsiteX3" fmla="*/ 644540 w 1518129"/>
              <a:gd name="connsiteY3" fmla="*/ 1879748 h 1987766"/>
              <a:gd name="connsiteX4" fmla="*/ 1358227 w 1518129"/>
              <a:gd name="connsiteY4" fmla="*/ 1930484 h 1987766"/>
              <a:gd name="connsiteX5" fmla="*/ 1516859 w 1518129"/>
              <a:gd name="connsiteY5" fmla="*/ 1069958 h 1987766"/>
              <a:gd name="connsiteX6" fmla="*/ 1464891 w 1518129"/>
              <a:gd name="connsiteY6" fmla="*/ 644162 h 1987766"/>
              <a:gd name="connsiteX7" fmla="*/ 1272486 w 1518129"/>
              <a:gd name="connsiteY7" fmla="*/ 612493 h 1987766"/>
              <a:gd name="connsiteX8" fmla="*/ 1264720 w 1518129"/>
              <a:gd name="connsiteY8" fmla="*/ 911472 h 1987766"/>
              <a:gd name="connsiteX9" fmla="*/ 1252622 w 1518129"/>
              <a:gd name="connsiteY9" fmla="*/ 600743 h 1987766"/>
              <a:gd name="connsiteX10" fmla="*/ 1022817 w 1518129"/>
              <a:gd name="connsiteY10" fmla="*/ 558366 h 1987766"/>
              <a:gd name="connsiteX11" fmla="*/ 1053082 w 1518129"/>
              <a:gd name="connsiteY11" fmla="*/ 887580 h 1987766"/>
              <a:gd name="connsiteX12" fmla="*/ 1001757 w 1518129"/>
              <a:gd name="connsiteY12" fmla="*/ 557324 h 1987766"/>
              <a:gd name="connsiteX13" fmla="*/ 806783 w 1518129"/>
              <a:gd name="connsiteY13" fmla="*/ 513030 h 1987766"/>
              <a:gd name="connsiteX14" fmla="*/ 810613 w 1518129"/>
              <a:gd name="connsiteY14" fmla="*/ 901237 h 1987766"/>
              <a:gd name="connsiteX15" fmla="*/ 778941 w 1518129"/>
              <a:gd name="connsiteY15" fmla="*/ 121917 h 1987766"/>
              <a:gd name="connsiteX16" fmla="*/ 582042 w 1518129"/>
              <a:gd name="connsiteY16" fmla="*/ 161731 h 1987766"/>
              <a:gd name="connsiteX17" fmla="*/ 554580 w 1518129"/>
              <a:gd name="connsiteY17" fmla="*/ 1197645 h 1987766"/>
              <a:gd name="connsiteX18" fmla="*/ 419736 w 1518129"/>
              <a:gd name="connsiteY18" fmla="*/ 1153389 h 1987766"/>
              <a:gd name="connsiteX19" fmla="*/ 0 w 1518129"/>
              <a:gd name="connsiteY19" fmla="*/ 891306 h 1987766"/>
              <a:gd name="connsiteX0" fmla="*/ 0 w 1518129"/>
              <a:gd name="connsiteY0" fmla="*/ 891306 h 1934599"/>
              <a:gd name="connsiteX1" fmla="*/ 227051 w 1518129"/>
              <a:gd name="connsiteY1" fmla="*/ 1320850 h 1934599"/>
              <a:gd name="connsiteX2" fmla="*/ 462841 w 1518129"/>
              <a:gd name="connsiteY2" fmla="*/ 1655174 h 1934599"/>
              <a:gd name="connsiteX3" fmla="*/ 644540 w 1518129"/>
              <a:gd name="connsiteY3" fmla="*/ 1879748 h 1934599"/>
              <a:gd name="connsiteX4" fmla="*/ 1358227 w 1518129"/>
              <a:gd name="connsiteY4" fmla="*/ 1930484 h 1934599"/>
              <a:gd name="connsiteX5" fmla="*/ 1516859 w 1518129"/>
              <a:gd name="connsiteY5" fmla="*/ 1069958 h 1934599"/>
              <a:gd name="connsiteX6" fmla="*/ 1464891 w 1518129"/>
              <a:gd name="connsiteY6" fmla="*/ 644162 h 1934599"/>
              <a:gd name="connsiteX7" fmla="*/ 1272486 w 1518129"/>
              <a:gd name="connsiteY7" fmla="*/ 612493 h 1934599"/>
              <a:gd name="connsiteX8" fmla="*/ 1264720 w 1518129"/>
              <a:gd name="connsiteY8" fmla="*/ 911472 h 1934599"/>
              <a:gd name="connsiteX9" fmla="*/ 1252622 w 1518129"/>
              <a:gd name="connsiteY9" fmla="*/ 600743 h 1934599"/>
              <a:gd name="connsiteX10" fmla="*/ 1022817 w 1518129"/>
              <a:gd name="connsiteY10" fmla="*/ 558366 h 1934599"/>
              <a:gd name="connsiteX11" fmla="*/ 1053082 w 1518129"/>
              <a:gd name="connsiteY11" fmla="*/ 887580 h 1934599"/>
              <a:gd name="connsiteX12" fmla="*/ 1001757 w 1518129"/>
              <a:gd name="connsiteY12" fmla="*/ 557324 h 1934599"/>
              <a:gd name="connsiteX13" fmla="*/ 806783 w 1518129"/>
              <a:gd name="connsiteY13" fmla="*/ 513030 h 1934599"/>
              <a:gd name="connsiteX14" fmla="*/ 810613 w 1518129"/>
              <a:gd name="connsiteY14" fmla="*/ 901237 h 1934599"/>
              <a:gd name="connsiteX15" fmla="*/ 778941 w 1518129"/>
              <a:gd name="connsiteY15" fmla="*/ 121917 h 1934599"/>
              <a:gd name="connsiteX16" fmla="*/ 582042 w 1518129"/>
              <a:gd name="connsiteY16" fmla="*/ 161731 h 1934599"/>
              <a:gd name="connsiteX17" fmla="*/ 554580 w 1518129"/>
              <a:gd name="connsiteY17" fmla="*/ 1197645 h 1934599"/>
              <a:gd name="connsiteX18" fmla="*/ 419736 w 1518129"/>
              <a:gd name="connsiteY18" fmla="*/ 1153389 h 1934599"/>
              <a:gd name="connsiteX19" fmla="*/ 0 w 1518129"/>
              <a:gd name="connsiteY19" fmla="*/ 891306 h 1934599"/>
              <a:gd name="connsiteX0" fmla="*/ 0 w 1518129"/>
              <a:gd name="connsiteY0" fmla="*/ 891306 h 1914832"/>
              <a:gd name="connsiteX1" fmla="*/ 227051 w 1518129"/>
              <a:gd name="connsiteY1" fmla="*/ 1320850 h 1914832"/>
              <a:gd name="connsiteX2" fmla="*/ 462841 w 1518129"/>
              <a:gd name="connsiteY2" fmla="*/ 1655174 h 1914832"/>
              <a:gd name="connsiteX3" fmla="*/ 644540 w 1518129"/>
              <a:gd name="connsiteY3" fmla="*/ 1879748 h 1914832"/>
              <a:gd name="connsiteX4" fmla="*/ 1366786 w 1518129"/>
              <a:gd name="connsiteY4" fmla="*/ 1904807 h 1914832"/>
              <a:gd name="connsiteX5" fmla="*/ 1516859 w 1518129"/>
              <a:gd name="connsiteY5" fmla="*/ 1069958 h 1914832"/>
              <a:gd name="connsiteX6" fmla="*/ 1464891 w 1518129"/>
              <a:gd name="connsiteY6" fmla="*/ 644162 h 1914832"/>
              <a:gd name="connsiteX7" fmla="*/ 1272486 w 1518129"/>
              <a:gd name="connsiteY7" fmla="*/ 612493 h 1914832"/>
              <a:gd name="connsiteX8" fmla="*/ 1264720 w 1518129"/>
              <a:gd name="connsiteY8" fmla="*/ 911472 h 1914832"/>
              <a:gd name="connsiteX9" fmla="*/ 1252622 w 1518129"/>
              <a:gd name="connsiteY9" fmla="*/ 600743 h 1914832"/>
              <a:gd name="connsiteX10" fmla="*/ 1022817 w 1518129"/>
              <a:gd name="connsiteY10" fmla="*/ 558366 h 1914832"/>
              <a:gd name="connsiteX11" fmla="*/ 1053082 w 1518129"/>
              <a:gd name="connsiteY11" fmla="*/ 887580 h 1914832"/>
              <a:gd name="connsiteX12" fmla="*/ 1001757 w 1518129"/>
              <a:gd name="connsiteY12" fmla="*/ 557324 h 1914832"/>
              <a:gd name="connsiteX13" fmla="*/ 806783 w 1518129"/>
              <a:gd name="connsiteY13" fmla="*/ 513030 h 1914832"/>
              <a:gd name="connsiteX14" fmla="*/ 810613 w 1518129"/>
              <a:gd name="connsiteY14" fmla="*/ 901237 h 1914832"/>
              <a:gd name="connsiteX15" fmla="*/ 778941 w 1518129"/>
              <a:gd name="connsiteY15" fmla="*/ 121917 h 1914832"/>
              <a:gd name="connsiteX16" fmla="*/ 582042 w 1518129"/>
              <a:gd name="connsiteY16" fmla="*/ 161731 h 1914832"/>
              <a:gd name="connsiteX17" fmla="*/ 554580 w 1518129"/>
              <a:gd name="connsiteY17" fmla="*/ 1197645 h 1914832"/>
              <a:gd name="connsiteX18" fmla="*/ 419736 w 1518129"/>
              <a:gd name="connsiteY18" fmla="*/ 1153389 h 1914832"/>
              <a:gd name="connsiteX19" fmla="*/ 0 w 1518129"/>
              <a:gd name="connsiteY19" fmla="*/ 891306 h 1914832"/>
              <a:gd name="connsiteX0" fmla="*/ 0 w 1518129"/>
              <a:gd name="connsiteY0" fmla="*/ 891306 h 1910129"/>
              <a:gd name="connsiteX1" fmla="*/ 227051 w 1518129"/>
              <a:gd name="connsiteY1" fmla="*/ 1320850 h 1910129"/>
              <a:gd name="connsiteX2" fmla="*/ 462841 w 1518129"/>
              <a:gd name="connsiteY2" fmla="*/ 1655174 h 1910129"/>
              <a:gd name="connsiteX3" fmla="*/ 644540 w 1518129"/>
              <a:gd name="connsiteY3" fmla="*/ 1879748 h 1910129"/>
              <a:gd name="connsiteX4" fmla="*/ 1366786 w 1518129"/>
              <a:gd name="connsiteY4" fmla="*/ 1904807 h 1910129"/>
              <a:gd name="connsiteX5" fmla="*/ 1516859 w 1518129"/>
              <a:gd name="connsiteY5" fmla="*/ 1069958 h 1910129"/>
              <a:gd name="connsiteX6" fmla="*/ 1464891 w 1518129"/>
              <a:gd name="connsiteY6" fmla="*/ 644162 h 1910129"/>
              <a:gd name="connsiteX7" fmla="*/ 1272486 w 1518129"/>
              <a:gd name="connsiteY7" fmla="*/ 612493 h 1910129"/>
              <a:gd name="connsiteX8" fmla="*/ 1264720 w 1518129"/>
              <a:gd name="connsiteY8" fmla="*/ 911472 h 1910129"/>
              <a:gd name="connsiteX9" fmla="*/ 1252622 w 1518129"/>
              <a:gd name="connsiteY9" fmla="*/ 600743 h 1910129"/>
              <a:gd name="connsiteX10" fmla="*/ 1022817 w 1518129"/>
              <a:gd name="connsiteY10" fmla="*/ 558366 h 1910129"/>
              <a:gd name="connsiteX11" fmla="*/ 1053082 w 1518129"/>
              <a:gd name="connsiteY11" fmla="*/ 887580 h 1910129"/>
              <a:gd name="connsiteX12" fmla="*/ 1001757 w 1518129"/>
              <a:gd name="connsiteY12" fmla="*/ 557324 h 1910129"/>
              <a:gd name="connsiteX13" fmla="*/ 806783 w 1518129"/>
              <a:gd name="connsiteY13" fmla="*/ 513030 h 1910129"/>
              <a:gd name="connsiteX14" fmla="*/ 810613 w 1518129"/>
              <a:gd name="connsiteY14" fmla="*/ 901237 h 1910129"/>
              <a:gd name="connsiteX15" fmla="*/ 778941 w 1518129"/>
              <a:gd name="connsiteY15" fmla="*/ 121917 h 1910129"/>
              <a:gd name="connsiteX16" fmla="*/ 582042 w 1518129"/>
              <a:gd name="connsiteY16" fmla="*/ 161731 h 1910129"/>
              <a:gd name="connsiteX17" fmla="*/ 554580 w 1518129"/>
              <a:gd name="connsiteY17" fmla="*/ 1197645 h 1910129"/>
              <a:gd name="connsiteX18" fmla="*/ 419736 w 1518129"/>
              <a:gd name="connsiteY18" fmla="*/ 1153389 h 1910129"/>
              <a:gd name="connsiteX19" fmla="*/ 0 w 1518129"/>
              <a:gd name="connsiteY19" fmla="*/ 891306 h 1910129"/>
              <a:gd name="connsiteX0" fmla="*/ 0 w 1518129"/>
              <a:gd name="connsiteY0" fmla="*/ 891306 h 1907268"/>
              <a:gd name="connsiteX1" fmla="*/ 227051 w 1518129"/>
              <a:gd name="connsiteY1" fmla="*/ 1320850 h 1907268"/>
              <a:gd name="connsiteX2" fmla="*/ 462841 w 1518129"/>
              <a:gd name="connsiteY2" fmla="*/ 1655174 h 1907268"/>
              <a:gd name="connsiteX3" fmla="*/ 644540 w 1518129"/>
              <a:gd name="connsiteY3" fmla="*/ 1879748 h 1907268"/>
              <a:gd name="connsiteX4" fmla="*/ 1366786 w 1518129"/>
              <a:gd name="connsiteY4" fmla="*/ 1899100 h 1907268"/>
              <a:gd name="connsiteX5" fmla="*/ 1516859 w 1518129"/>
              <a:gd name="connsiteY5" fmla="*/ 1069958 h 1907268"/>
              <a:gd name="connsiteX6" fmla="*/ 1464891 w 1518129"/>
              <a:gd name="connsiteY6" fmla="*/ 644162 h 1907268"/>
              <a:gd name="connsiteX7" fmla="*/ 1272486 w 1518129"/>
              <a:gd name="connsiteY7" fmla="*/ 612493 h 1907268"/>
              <a:gd name="connsiteX8" fmla="*/ 1264720 w 1518129"/>
              <a:gd name="connsiteY8" fmla="*/ 911472 h 1907268"/>
              <a:gd name="connsiteX9" fmla="*/ 1252622 w 1518129"/>
              <a:gd name="connsiteY9" fmla="*/ 600743 h 1907268"/>
              <a:gd name="connsiteX10" fmla="*/ 1022817 w 1518129"/>
              <a:gd name="connsiteY10" fmla="*/ 558366 h 1907268"/>
              <a:gd name="connsiteX11" fmla="*/ 1053082 w 1518129"/>
              <a:gd name="connsiteY11" fmla="*/ 887580 h 1907268"/>
              <a:gd name="connsiteX12" fmla="*/ 1001757 w 1518129"/>
              <a:gd name="connsiteY12" fmla="*/ 557324 h 1907268"/>
              <a:gd name="connsiteX13" fmla="*/ 806783 w 1518129"/>
              <a:gd name="connsiteY13" fmla="*/ 513030 h 1907268"/>
              <a:gd name="connsiteX14" fmla="*/ 810613 w 1518129"/>
              <a:gd name="connsiteY14" fmla="*/ 901237 h 1907268"/>
              <a:gd name="connsiteX15" fmla="*/ 778941 w 1518129"/>
              <a:gd name="connsiteY15" fmla="*/ 121917 h 1907268"/>
              <a:gd name="connsiteX16" fmla="*/ 582042 w 1518129"/>
              <a:gd name="connsiteY16" fmla="*/ 161731 h 1907268"/>
              <a:gd name="connsiteX17" fmla="*/ 554580 w 1518129"/>
              <a:gd name="connsiteY17" fmla="*/ 1197645 h 1907268"/>
              <a:gd name="connsiteX18" fmla="*/ 419736 w 1518129"/>
              <a:gd name="connsiteY18" fmla="*/ 1153389 h 1907268"/>
              <a:gd name="connsiteX19" fmla="*/ 0 w 1518129"/>
              <a:gd name="connsiteY19" fmla="*/ 891306 h 1907268"/>
              <a:gd name="connsiteX0" fmla="*/ 0 w 1518129"/>
              <a:gd name="connsiteY0" fmla="*/ 891306 h 1907268"/>
              <a:gd name="connsiteX1" fmla="*/ 227051 w 1518129"/>
              <a:gd name="connsiteY1" fmla="*/ 1320850 h 1907268"/>
              <a:gd name="connsiteX2" fmla="*/ 462841 w 1518129"/>
              <a:gd name="connsiteY2" fmla="*/ 1655174 h 1907268"/>
              <a:gd name="connsiteX3" fmla="*/ 644540 w 1518129"/>
              <a:gd name="connsiteY3" fmla="*/ 1879748 h 1907268"/>
              <a:gd name="connsiteX4" fmla="*/ 1366786 w 1518129"/>
              <a:gd name="connsiteY4" fmla="*/ 1899100 h 1907268"/>
              <a:gd name="connsiteX5" fmla="*/ 1516859 w 1518129"/>
              <a:gd name="connsiteY5" fmla="*/ 1069958 h 1907268"/>
              <a:gd name="connsiteX6" fmla="*/ 1464891 w 1518129"/>
              <a:gd name="connsiteY6" fmla="*/ 644162 h 1907268"/>
              <a:gd name="connsiteX7" fmla="*/ 1272486 w 1518129"/>
              <a:gd name="connsiteY7" fmla="*/ 612493 h 1907268"/>
              <a:gd name="connsiteX8" fmla="*/ 1264720 w 1518129"/>
              <a:gd name="connsiteY8" fmla="*/ 911472 h 1907268"/>
              <a:gd name="connsiteX9" fmla="*/ 1252622 w 1518129"/>
              <a:gd name="connsiteY9" fmla="*/ 600743 h 1907268"/>
              <a:gd name="connsiteX10" fmla="*/ 1022817 w 1518129"/>
              <a:gd name="connsiteY10" fmla="*/ 558366 h 1907268"/>
              <a:gd name="connsiteX11" fmla="*/ 1053082 w 1518129"/>
              <a:gd name="connsiteY11" fmla="*/ 887580 h 1907268"/>
              <a:gd name="connsiteX12" fmla="*/ 1001757 w 1518129"/>
              <a:gd name="connsiteY12" fmla="*/ 557324 h 1907268"/>
              <a:gd name="connsiteX13" fmla="*/ 806783 w 1518129"/>
              <a:gd name="connsiteY13" fmla="*/ 513030 h 1907268"/>
              <a:gd name="connsiteX14" fmla="*/ 810613 w 1518129"/>
              <a:gd name="connsiteY14" fmla="*/ 901237 h 1907268"/>
              <a:gd name="connsiteX15" fmla="*/ 778941 w 1518129"/>
              <a:gd name="connsiteY15" fmla="*/ 121917 h 1907268"/>
              <a:gd name="connsiteX16" fmla="*/ 582042 w 1518129"/>
              <a:gd name="connsiteY16" fmla="*/ 161731 h 1907268"/>
              <a:gd name="connsiteX17" fmla="*/ 554580 w 1518129"/>
              <a:gd name="connsiteY17" fmla="*/ 1197645 h 1907268"/>
              <a:gd name="connsiteX18" fmla="*/ 419736 w 1518129"/>
              <a:gd name="connsiteY18" fmla="*/ 1153389 h 1907268"/>
              <a:gd name="connsiteX19" fmla="*/ 0 w 1518129"/>
              <a:gd name="connsiteY19" fmla="*/ 891306 h 1907268"/>
              <a:gd name="connsiteX0" fmla="*/ 0 w 1518129"/>
              <a:gd name="connsiteY0" fmla="*/ 891306 h 1910576"/>
              <a:gd name="connsiteX1" fmla="*/ 227051 w 1518129"/>
              <a:gd name="connsiteY1" fmla="*/ 1320850 h 1910576"/>
              <a:gd name="connsiteX2" fmla="*/ 462841 w 1518129"/>
              <a:gd name="connsiteY2" fmla="*/ 1655174 h 1910576"/>
              <a:gd name="connsiteX3" fmla="*/ 655952 w 1518129"/>
              <a:gd name="connsiteY3" fmla="*/ 1885455 h 1910576"/>
              <a:gd name="connsiteX4" fmla="*/ 1366786 w 1518129"/>
              <a:gd name="connsiteY4" fmla="*/ 1899100 h 1910576"/>
              <a:gd name="connsiteX5" fmla="*/ 1516859 w 1518129"/>
              <a:gd name="connsiteY5" fmla="*/ 1069958 h 1910576"/>
              <a:gd name="connsiteX6" fmla="*/ 1464891 w 1518129"/>
              <a:gd name="connsiteY6" fmla="*/ 644162 h 1910576"/>
              <a:gd name="connsiteX7" fmla="*/ 1272486 w 1518129"/>
              <a:gd name="connsiteY7" fmla="*/ 612493 h 1910576"/>
              <a:gd name="connsiteX8" fmla="*/ 1264720 w 1518129"/>
              <a:gd name="connsiteY8" fmla="*/ 911472 h 1910576"/>
              <a:gd name="connsiteX9" fmla="*/ 1252622 w 1518129"/>
              <a:gd name="connsiteY9" fmla="*/ 600743 h 1910576"/>
              <a:gd name="connsiteX10" fmla="*/ 1022817 w 1518129"/>
              <a:gd name="connsiteY10" fmla="*/ 558366 h 1910576"/>
              <a:gd name="connsiteX11" fmla="*/ 1053082 w 1518129"/>
              <a:gd name="connsiteY11" fmla="*/ 887580 h 1910576"/>
              <a:gd name="connsiteX12" fmla="*/ 1001757 w 1518129"/>
              <a:gd name="connsiteY12" fmla="*/ 557324 h 1910576"/>
              <a:gd name="connsiteX13" fmla="*/ 806783 w 1518129"/>
              <a:gd name="connsiteY13" fmla="*/ 513030 h 1910576"/>
              <a:gd name="connsiteX14" fmla="*/ 810613 w 1518129"/>
              <a:gd name="connsiteY14" fmla="*/ 901237 h 1910576"/>
              <a:gd name="connsiteX15" fmla="*/ 778941 w 1518129"/>
              <a:gd name="connsiteY15" fmla="*/ 121917 h 1910576"/>
              <a:gd name="connsiteX16" fmla="*/ 582042 w 1518129"/>
              <a:gd name="connsiteY16" fmla="*/ 161731 h 1910576"/>
              <a:gd name="connsiteX17" fmla="*/ 554580 w 1518129"/>
              <a:gd name="connsiteY17" fmla="*/ 1197645 h 1910576"/>
              <a:gd name="connsiteX18" fmla="*/ 419736 w 1518129"/>
              <a:gd name="connsiteY18" fmla="*/ 1153389 h 1910576"/>
              <a:gd name="connsiteX19" fmla="*/ 0 w 1518129"/>
              <a:gd name="connsiteY19" fmla="*/ 891306 h 1910576"/>
              <a:gd name="connsiteX0" fmla="*/ 0 w 1518129"/>
              <a:gd name="connsiteY0" fmla="*/ 891306 h 1918220"/>
              <a:gd name="connsiteX1" fmla="*/ 227051 w 1518129"/>
              <a:gd name="connsiteY1" fmla="*/ 1320850 h 1918220"/>
              <a:gd name="connsiteX2" fmla="*/ 462841 w 1518129"/>
              <a:gd name="connsiteY2" fmla="*/ 1655174 h 1918220"/>
              <a:gd name="connsiteX3" fmla="*/ 670217 w 1518129"/>
              <a:gd name="connsiteY3" fmla="*/ 1896868 h 1918220"/>
              <a:gd name="connsiteX4" fmla="*/ 1366786 w 1518129"/>
              <a:gd name="connsiteY4" fmla="*/ 1899100 h 1918220"/>
              <a:gd name="connsiteX5" fmla="*/ 1516859 w 1518129"/>
              <a:gd name="connsiteY5" fmla="*/ 1069958 h 1918220"/>
              <a:gd name="connsiteX6" fmla="*/ 1464891 w 1518129"/>
              <a:gd name="connsiteY6" fmla="*/ 644162 h 1918220"/>
              <a:gd name="connsiteX7" fmla="*/ 1272486 w 1518129"/>
              <a:gd name="connsiteY7" fmla="*/ 612493 h 1918220"/>
              <a:gd name="connsiteX8" fmla="*/ 1264720 w 1518129"/>
              <a:gd name="connsiteY8" fmla="*/ 911472 h 1918220"/>
              <a:gd name="connsiteX9" fmla="*/ 1252622 w 1518129"/>
              <a:gd name="connsiteY9" fmla="*/ 600743 h 1918220"/>
              <a:gd name="connsiteX10" fmla="*/ 1022817 w 1518129"/>
              <a:gd name="connsiteY10" fmla="*/ 558366 h 1918220"/>
              <a:gd name="connsiteX11" fmla="*/ 1053082 w 1518129"/>
              <a:gd name="connsiteY11" fmla="*/ 887580 h 1918220"/>
              <a:gd name="connsiteX12" fmla="*/ 1001757 w 1518129"/>
              <a:gd name="connsiteY12" fmla="*/ 557324 h 1918220"/>
              <a:gd name="connsiteX13" fmla="*/ 806783 w 1518129"/>
              <a:gd name="connsiteY13" fmla="*/ 513030 h 1918220"/>
              <a:gd name="connsiteX14" fmla="*/ 810613 w 1518129"/>
              <a:gd name="connsiteY14" fmla="*/ 901237 h 1918220"/>
              <a:gd name="connsiteX15" fmla="*/ 778941 w 1518129"/>
              <a:gd name="connsiteY15" fmla="*/ 121917 h 1918220"/>
              <a:gd name="connsiteX16" fmla="*/ 582042 w 1518129"/>
              <a:gd name="connsiteY16" fmla="*/ 161731 h 1918220"/>
              <a:gd name="connsiteX17" fmla="*/ 554580 w 1518129"/>
              <a:gd name="connsiteY17" fmla="*/ 1197645 h 1918220"/>
              <a:gd name="connsiteX18" fmla="*/ 419736 w 1518129"/>
              <a:gd name="connsiteY18" fmla="*/ 1153389 h 1918220"/>
              <a:gd name="connsiteX19" fmla="*/ 0 w 1518129"/>
              <a:gd name="connsiteY19" fmla="*/ 891306 h 1918220"/>
              <a:gd name="connsiteX0" fmla="*/ 0 w 1518129"/>
              <a:gd name="connsiteY0" fmla="*/ 891306 h 1901925"/>
              <a:gd name="connsiteX1" fmla="*/ 227051 w 1518129"/>
              <a:gd name="connsiteY1" fmla="*/ 1320850 h 1901925"/>
              <a:gd name="connsiteX2" fmla="*/ 462841 w 1518129"/>
              <a:gd name="connsiteY2" fmla="*/ 1655174 h 1901925"/>
              <a:gd name="connsiteX3" fmla="*/ 670217 w 1518129"/>
              <a:gd name="connsiteY3" fmla="*/ 1896868 h 1901925"/>
              <a:gd name="connsiteX4" fmla="*/ 1366786 w 1518129"/>
              <a:gd name="connsiteY4" fmla="*/ 1899100 h 1901925"/>
              <a:gd name="connsiteX5" fmla="*/ 1516859 w 1518129"/>
              <a:gd name="connsiteY5" fmla="*/ 1069958 h 1901925"/>
              <a:gd name="connsiteX6" fmla="*/ 1464891 w 1518129"/>
              <a:gd name="connsiteY6" fmla="*/ 644162 h 1901925"/>
              <a:gd name="connsiteX7" fmla="*/ 1272486 w 1518129"/>
              <a:gd name="connsiteY7" fmla="*/ 612493 h 1901925"/>
              <a:gd name="connsiteX8" fmla="*/ 1264720 w 1518129"/>
              <a:gd name="connsiteY8" fmla="*/ 911472 h 1901925"/>
              <a:gd name="connsiteX9" fmla="*/ 1252622 w 1518129"/>
              <a:gd name="connsiteY9" fmla="*/ 600743 h 1901925"/>
              <a:gd name="connsiteX10" fmla="*/ 1022817 w 1518129"/>
              <a:gd name="connsiteY10" fmla="*/ 558366 h 1901925"/>
              <a:gd name="connsiteX11" fmla="*/ 1053082 w 1518129"/>
              <a:gd name="connsiteY11" fmla="*/ 887580 h 1901925"/>
              <a:gd name="connsiteX12" fmla="*/ 1001757 w 1518129"/>
              <a:gd name="connsiteY12" fmla="*/ 557324 h 1901925"/>
              <a:gd name="connsiteX13" fmla="*/ 806783 w 1518129"/>
              <a:gd name="connsiteY13" fmla="*/ 513030 h 1901925"/>
              <a:gd name="connsiteX14" fmla="*/ 810613 w 1518129"/>
              <a:gd name="connsiteY14" fmla="*/ 901237 h 1901925"/>
              <a:gd name="connsiteX15" fmla="*/ 778941 w 1518129"/>
              <a:gd name="connsiteY15" fmla="*/ 121917 h 1901925"/>
              <a:gd name="connsiteX16" fmla="*/ 582042 w 1518129"/>
              <a:gd name="connsiteY16" fmla="*/ 161731 h 1901925"/>
              <a:gd name="connsiteX17" fmla="*/ 554580 w 1518129"/>
              <a:gd name="connsiteY17" fmla="*/ 1197645 h 1901925"/>
              <a:gd name="connsiteX18" fmla="*/ 419736 w 1518129"/>
              <a:gd name="connsiteY18" fmla="*/ 1153389 h 1901925"/>
              <a:gd name="connsiteX19" fmla="*/ 0 w 1518129"/>
              <a:gd name="connsiteY19" fmla="*/ 891306 h 1901925"/>
              <a:gd name="connsiteX0" fmla="*/ 0 w 1518129"/>
              <a:gd name="connsiteY0" fmla="*/ 891306 h 1901925"/>
              <a:gd name="connsiteX1" fmla="*/ 227051 w 1518129"/>
              <a:gd name="connsiteY1" fmla="*/ 1320850 h 1901925"/>
              <a:gd name="connsiteX2" fmla="*/ 462841 w 1518129"/>
              <a:gd name="connsiteY2" fmla="*/ 1655174 h 1901925"/>
              <a:gd name="connsiteX3" fmla="*/ 670217 w 1518129"/>
              <a:gd name="connsiteY3" fmla="*/ 1896868 h 1901925"/>
              <a:gd name="connsiteX4" fmla="*/ 1366786 w 1518129"/>
              <a:gd name="connsiteY4" fmla="*/ 1899100 h 1901925"/>
              <a:gd name="connsiteX5" fmla="*/ 1516859 w 1518129"/>
              <a:gd name="connsiteY5" fmla="*/ 1069958 h 1901925"/>
              <a:gd name="connsiteX6" fmla="*/ 1464891 w 1518129"/>
              <a:gd name="connsiteY6" fmla="*/ 644162 h 1901925"/>
              <a:gd name="connsiteX7" fmla="*/ 1272486 w 1518129"/>
              <a:gd name="connsiteY7" fmla="*/ 612493 h 1901925"/>
              <a:gd name="connsiteX8" fmla="*/ 1264720 w 1518129"/>
              <a:gd name="connsiteY8" fmla="*/ 911472 h 1901925"/>
              <a:gd name="connsiteX9" fmla="*/ 1252622 w 1518129"/>
              <a:gd name="connsiteY9" fmla="*/ 600743 h 1901925"/>
              <a:gd name="connsiteX10" fmla="*/ 1022817 w 1518129"/>
              <a:gd name="connsiteY10" fmla="*/ 558366 h 1901925"/>
              <a:gd name="connsiteX11" fmla="*/ 1053082 w 1518129"/>
              <a:gd name="connsiteY11" fmla="*/ 887580 h 1901925"/>
              <a:gd name="connsiteX12" fmla="*/ 1001757 w 1518129"/>
              <a:gd name="connsiteY12" fmla="*/ 557324 h 1901925"/>
              <a:gd name="connsiteX13" fmla="*/ 806783 w 1518129"/>
              <a:gd name="connsiteY13" fmla="*/ 513030 h 1901925"/>
              <a:gd name="connsiteX14" fmla="*/ 810613 w 1518129"/>
              <a:gd name="connsiteY14" fmla="*/ 901237 h 1901925"/>
              <a:gd name="connsiteX15" fmla="*/ 778941 w 1518129"/>
              <a:gd name="connsiteY15" fmla="*/ 121917 h 1901925"/>
              <a:gd name="connsiteX16" fmla="*/ 582042 w 1518129"/>
              <a:gd name="connsiteY16" fmla="*/ 161731 h 1901925"/>
              <a:gd name="connsiteX17" fmla="*/ 554580 w 1518129"/>
              <a:gd name="connsiteY17" fmla="*/ 1197645 h 1901925"/>
              <a:gd name="connsiteX18" fmla="*/ 419736 w 1518129"/>
              <a:gd name="connsiteY18" fmla="*/ 1153389 h 1901925"/>
              <a:gd name="connsiteX19" fmla="*/ 0 w 1518129"/>
              <a:gd name="connsiteY19" fmla="*/ 891306 h 1901925"/>
              <a:gd name="connsiteX0" fmla="*/ 0 w 1518129"/>
              <a:gd name="connsiteY0" fmla="*/ 891306 h 1900789"/>
              <a:gd name="connsiteX1" fmla="*/ 227051 w 1518129"/>
              <a:gd name="connsiteY1" fmla="*/ 1320850 h 1900789"/>
              <a:gd name="connsiteX2" fmla="*/ 462841 w 1518129"/>
              <a:gd name="connsiteY2" fmla="*/ 1655174 h 1900789"/>
              <a:gd name="connsiteX3" fmla="*/ 670217 w 1518129"/>
              <a:gd name="connsiteY3" fmla="*/ 1896868 h 1900789"/>
              <a:gd name="connsiteX4" fmla="*/ 1366786 w 1518129"/>
              <a:gd name="connsiteY4" fmla="*/ 1899100 h 1900789"/>
              <a:gd name="connsiteX5" fmla="*/ 1516859 w 1518129"/>
              <a:gd name="connsiteY5" fmla="*/ 1069958 h 1900789"/>
              <a:gd name="connsiteX6" fmla="*/ 1464891 w 1518129"/>
              <a:gd name="connsiteY6" fmla="*/ 644162 h 1900789"/>
              <a:gd name="connsiteX7" fmla="*/ 1272486 w 1518129"/>
              <a:gd name="connsiteY7" fmla="*/ 612493 h 1900789"/>
              <a:gd name="connsiteX8" fmla="*/ 1264720 w 1518129"/>
              <a:gd name="connsiteY8" fmla="*/ 911472 h 1900789"/>
              <a:gd name="connsiteX9" fmla="*/ 1252622 w 1518129"/>
              <a:gd name="connsiteY9" fmla="*/ 600743 h 1900789"/>
              <a:gd name="connsiteX10" fmla="*/ 1022817 w 1518129"/>
              <a:gd name="connsiteY10" fmla="*/ 558366 h 1900789"/>
              <a:gd name="connsiteX11" fmla="*/ 1053082 w 1518129"/>
              <a:gd name="connsiteY11" fmla="*/ 887580 h 1900789"/>
              <a:gd name="connsiteX12" fmla="*/ 1001757 w 1518129"/>
              <a:gd name="connsiteY12" fmla="*/ 557324 h 1900789"/>
              <a:gd name="connsiteX13" fmla="*/ 806783 w 1518129"/>
              <a:gd name="connsiteY13" fmla="*/ 513030 h 1900789"/>
              <a:gd name="connsiteX14" fmla="*/ 810613 w 1518129"/>
              <a:gd name="connsiteY14" fmla="*/ 901237 h 1900789"/>
              <a:gd name="connsiteX15" fmla="*/ 778941 w 1518129"/>
              <a:gd name="connsiteY15" fmla="*/ 121917 h 1900789"/>
              <a:gd name="connsiteX16" fmla="*/ 582042 w 1518129"/>
              <a:gd name="connsiteY16" fmla="*/ 161731 h 1900789"/>
              <a:gd name="connsiteX17" fmla="*/ 554580 w 1518129"/>
              <a:gd name="connsiteY17" fmla="*/ 1197645 h 1900789"/>
              <a:gd name="connsiteX18" fmla="*/ 419736 w 1518129"/>
              <a:gd name="connsiteY18" fmla="*/ 1153389 h 1900789"/>
              <a:gd name="connsiteX19" fmla="*/ 0 w 1518129"/>
              <a:gd name="connsiteY19" fmla="*/ 891306 h 1900789"/>
              <a:gd name="connsiteX0" fmla="*/ 0 w 1518129"/>
              <a:gd name="connsiteY0" fmla="*/ 891306 h 1899182"/>
              <a:gd name="connsiteX1" fmla="*/ 227051 w 1518129"/>
              <a:gd name="connsiteY1" fmla="*/ 1320850 h 1899182"/>
              <a:gd name="connsiteX2" fmla="*/ 462841 w 1518129"/>
              <a:gd name="connsiteY2" fmla="*/ 1655174 h 1899182"/>
              <a:gd name="connsiteX3" fmla="*/ 670217 w 1518129"/>
              <a:gd name="connsiteY3" fmla="*/ 1896868 h 1899182"/>
              <a:gd name="connsiteX4" fmla="*/ 1366786 w 1518129"/>
              <a:gd name="connsiteY4" fmla="*/ 1899100 h 1899182"/>
              <a:gd name="connsiteX5" fmla="*/ 1516859 w 1518129"/>
              <a:gd name="connsiteY5" fmla="*/ 1069958 h 1899182"/>
              <a:gd name="connsiteX6" fmla="*/ 1464891 w 1518129"/>
              <a:gd name="connsiteY6" fmla="*/ 644162 h 1899182"/>
              <a:gd name="connsiteX7" fmla="*/ 1272486 w 1518129"/>
              <a:gd name="connsiteY7" fmla="*/ 612493 h 1899182"/>
              <a:gd name="connsiteX8" fmla="*/ 1264720 w 1518129"/>
              <a:gd name="connsiteY8" fmla="*/ 911472 h 1899182"/>
              <a:gd name="connsiteX9" fmla="*/ 1252622 w 1518129"/>
              <a:gd name="connsiteY9" fmla="*/ 600743 h 1899182"/>
              <a:gd name="connsiteX10" fmla="*/ 1022817 w 1518129"/>
              <a:gd name="connsiteY10" fmla="*/ 558366 h 1899182"/>
              <a:gd name="connsiteX11" fmla="*/ 1053082 w 1518129"/>
              <a:gd name="connsiteY11" fmla="*/ 887580 h 1899182"/>
              <a:gd name="connsiteX12" fmla="*/ 1001757 w 1518129"/>
              <a:gd name="connsiteY12" fmla="*/ 557324 h 1899182"/>
              <a:gd name="connsiteX13" fmla="*/ 806783 w 1518129"/>
              <a:gd name="connsiteY13" fmla="*/ 513030 h 1899182"/>
              <a:gd name="connsiteX14" fmla="*/ 810613 w 1518129"/>
              <a:gd name="connsiteY14" fmla="*/ 901237 h 1899182"/>
              <a:gd name="connsiteX15" fmla="*/ 778941 w 1518129"/>
              <a:gd name="connsiteY15" fmla="*/ 121917 h 1899182"/>
              <a:gd name="connsiteX16" fmla="*/ 582042 w 1518129"/>
              <a:gd name="connsiteY16" fmla="*/ 161731 h 1899182"/>
              <a:gd name="connsiteX17" fmla="*/ 554580 w 1518129"/>
              <a:gd name="connsiteY17" fmla="*/ 1197645 h 1899182"/>
              <a:gd name="connsiteX18" fmla="*/ 419736 w 1518129"/>
              <a:gd name="connsiteY18" fmla="*/ 1153389 h 1899182"/>
              <a:gd name="connsiteX19" fmla="*/ 0 w 1518129"/>
              <a:gd name="connsiteY19" fmla="*/ 891306 h 1899182"/>
              <a:gd name="connsiteX0" fmla="*/ 0 w 1518129"/>
              <a:gd name="connsiteY0" fmla="*/ 891306 h 1898397"/>
              <a:gd name="connsiteX1" fmla="*/ 227051 w 1518129"/>
              <a:gd name="connsiteY1" fmla="*/ 1320850 h 1898397"/>
              <a:gd name="connsiteX2" fmla="*/ 462841 w 1518129"/>
              <a:gd name="connsiteY2" fmla="*/ 1655174 h 1898397"/>
              <a:gd name="connsiteX3" fmla="*/ 670217 w 1518129"/>
              <a:gd name="connsiteY3" fmla="*/ 1896868 h 1898397"/>
              <a:gd name="connsiteX4" fmla="*/ 1366786 w 1518129"/>
              <a:gd name="connsiteY4" fmla="*/ 1893394 h 1898397"/>
              <a:gd name="connsiteX5" fmla="*/ 1516859 w 1518129"/>
              <a:gd name="connsiteY5" fmla="*/ 1069958 h 1898397"/>
              <a:gd name="connsiteX6" fmla="*/ 1464891 w 1518129"/>
              <a:gd name="connsiteY6" fmla="*/ 644162 h 1898397"/>
              <a:gd name="connsiteX7" fmla="*/ 1272486 w 1518129"/>
              <a:gd name="connsiteY7" fmla="*/ 612493 h 1898397"/>
              <a:gd name="connsiteX8" fmla="*/ 1264720 w 1518129"/>
              <a:gd name="connsiteY8" fmla="*/ 911472 h 1898397"/>
              <a:gd name="connsiteX9" fmla="*/ 1252622 w 1518129"/>
              <a:gd name="connsiteY9" fmla="*/ 600743 h 1898397"/>
              <a:gd name="connsiteX10" fmla="*/ 1022817 w 1518129"/>
              <a:gd name="connsiteY10" fmla="*/ 558366 h 1898397"/>
              <a:gd name="connsiteX11" fmla="*/ 1053082 w 1518129"/>
              <a:gd name="connsiteY11" fmla="*/ 887580 h 1898397"/>
              <a:gd name="connsiteX12" fmla="*/ 1001757 w 1518129"/>
              <a:gd name="connsiteY12" fmla="*/ 557324 h 1898397"/>
              <a:gd name="connsiteX13" fmla="*/ 806783 w 1518129"/>
              <a:gd name="connsiteY13" fmla="*/ 513030 h 1898397"/>
              <a:gd name="connsiteX14" fmla="*/ 810613 w 1518129"/>
              <a:gd name="connsiteY14" fmla="*/ 901237 h 1898397"/>
              <a:gd name="connsiteX15" fmla="*/ 778941 w 1518129"/>
              <a:gd name="connsiteY15" fmla="*/ 121917 h 1898397"/>
              <a:gd name="connsiteX16" fmla="*/ 582042 w 1518129"/>
              <a:gd name="connsiteY16" fmla="*/ 161731 h 1898397"/>
              <a:gd name="connsiteX17" fmla="*/ 554580 w 1518129"/>
              <a:gd name="connsiteY17" fmla="*/ 1197645 h 1898397"/>
              <a:gd name="connsiteX18" fmla="*/ 419736 w 1518129"/>
              <a:gd name="connsiteY18" fmla="*/ 1153389 h 1898397"/>
              <a:gd name="connsiteX19" fmla="*/ 0 w 1518129"/>
              <a:gd name="connsiteY19" fmla="*/ 891306 h 1898397"/>
              <a:gd name="connsiteX0" fmla="*/ 0 w 1518129"/>
              <a:gd name="connsiteY0" fmla="*/ 891306 h 2061944"/>
              <a:gd name="connsiteX1" fmla="*/ 227051 w 1518129"/>
              <a:gd name="connsiteY1" fmla="*/ 1320850 h 2061944"/>
              <a:gd name="connsiteX2" fmla="*/ 462841 w 1518129"/>
              <a:gd name="connsiteY2" fmla="*/ 1655174 h 2061944"/>
              <a:gd name="connsiteX3" fmla="*/ 704940 w 1518129"/>
              <a:gd name="connsiteY3" fmla="*/ 2061799 h 2061944"/>
              <a:gd name="connsiteX4" fmla="*/ 1366786 w 1518129"/>
              <a:gd name="connsiteY4" fmla="*/ 1893394 h 2061944"/>
              <a:gd name="connsiteX5" fmla="*/ 1516859 w 1518129"/>
              <a:gd name="connsiteY5" fmla="*/ 1069958 h 2061944"/>
              <a:gd name="connsiteX6" fmla="*/ 1464891 w 1518129"/>
              <a:gd name="connsiteY6" fmla="*/ 644162 h 2061944"/>
              <a:gd name="connsiteX7" fmla="*/ 1272486 w 1518129"/>
              <a:gd name="connsiteY7" fmla="*/ 612493 h 2061944"/>
              <a:gd name="connsiteX8" fmla="*/ 1264720 w 1518129"/>
              <a:gd name="connsiteY8" fmla="*/ 911472 h 2061944"/>
              <a:gd name="connsiteX9" fmla="*/ 1252622 w 1518129"/>
              <a:gd name="connsiteY9" fmla="*/ 600743 h 2061944"/>
              <a:gd name="connsiteX10" fmla="*/ 1022817 w 1518129"/>
              <a:gd name="connsiteY10" fmla="*/ 558366 h 2061944"/>
              <a:gd name="connsiteX11" fmla="*/ 1053082 w 1518129"/>
              <a:gd name="connsiteY11" fmla="*/ 887580 h 2061944"/>
              <a:gd name="connsiteX12" fmla="*/ 1001757 w 1518129"/>
              <a:gd name="connsiteY12" fmla="*/ 557324 h 2061944"/>
              <a:gd name="connsiteX13" fmla="*/ 806783 w 1518129"/>
              <a:gd name="connsiteY13" fmla="*/ 513030 h 2061944"/>
              <a:gd name="connsiteX14" fmla="*/ 810613 w 1518129"/>
              <a:gd name="connsiteY14" fmla="*/ 901237 h 2061944"/>
              <a:gd name="connsiteX15" fmla="*/ 778941 w 1518129"/>
              <a:gd name="connsiteY15" fmla="*/ 121917 h 2061944"/>
              <a:gd name="connsiteX16" fmla="*/ 582042 w 1518129"/>
              <a:gd name="connsiteY16" fmla="*/ 161731 h 2061944"/>
              <a:gd name="connsiteX17" fmla="*/ 554580 w 1518129"/>
              <a:gd name="connsiteY17" fmla="*/ 1197645 h 2061944"/>
              <a:gd name="connsiteX18" fmla="*/ 419736 w 1518129"/>
              <a:gd name="connsiteY18" fmla="*/ 1153389 h 2061944"/>
              <a:gd name="connsiteX19" fmla="*/ 0 w 1518129"/>
              <a:gd name="connsiteY19" fmla="*/ 891306 h 2061944"/>
              <a:gd name="connsiteX0" fmla="*/ 0 w 1518129"/>
              <a:gd name="connsiteY0" fmla="*/ 891306 h 2063328"/>
              <a:gd name="connsiteX1" fmla="*/ 227051 w 1518129"/>
              <a:gd name="connsiteY1" fmla="*/ 1320850 h 2063328"/>
              <a:gd name="connsiteX2" fmla="*/ 462841 w 1518129"/>
              <a:gd name="connsiteY2" fmla="*/ 1655174 h 2063328"/>
              <a:gd name="connsiteX3" fmla="*/ 704940 w 1518129"/>
              <a:gd name="connsiteY3" fmla="*/ 2061799 h 2063328"/>
              <a:gd name="connsiteX4" fmla="*/ 1358105 w 1518129"/>
              <a:gd name="connsiteY4" fmla="*/ 2058325 h 2063328"/>
              <a:gd name="connsiteX5" fmla="*/ 1516859 w 1518129"/>
              <a:gd name="connsiteY5" fmla="*/ 1069958 h 2063328"/>
              <a:gd name="connsiteX6" fmla="*/ 1464891 w 1518129"/>
              <a:gd name="connsiteY6" fmla="*/ 644162 h 2063328"/>
              <a:gd name="connsiteX7" fmla="*/ 1272486 w 1518129"/>
              <a:gd name="connsiteY7" fmla="*/ 612493 h 2063328"/>
              <a:gd name="connsiteX8" fmla="*/ 1264720 w 1518129"/>
              <a:gd name="connsiteY8" fmla="*/ 911472 h 2063328"/>
              <a:gd name="connsiteX9" fmla="*/ 1252622 w 1518129"/>
              <a:gd name="connsiteY9" fmla="*/ 600743 h 2063328"/>
              <a:gd name="connsiteX10" fmla="*/ 1022817 w 1518129"/>
              <a:gd name="connsiteY10" fmla="*/ 558366 h 2063328"/>
              <a:gd name="connsiteX11" fmla="*/ 1053082 w 1518129"/>
              <a:gd name="connsiteY11" fmla="*/ 887580 h 2063328"/>
              <a:gd name="connsiteX12" fmla="*/ 1001757 w 1518129"/>
              <a:gd name="connsiteY12" fmla="*/ 557324 h 2063328"/>
              <a:gd name="connsiteX13" fmla="*/ 806783 w 1518129"/>
              <a:gd name="connsiteY13" fmla="*/ 513030 h 2063328"/>
              <a:gd name="connsiteX14" fmla="*/ 810613 w 1518129"/>
              <a:gd name="connsiteY14" fmla="*/ 901237 h 2063328"/>
              <a:gd name="connsiteX15" fmla="*/ 778941 w 1518129"/>
              <a:gd name="connsiteY15" fmla="*/ 121917 h 2063328"/>
              <a:gd name="connsiteX16" fmla="*/ 582042 w 1518129"/>
              <a:gd name="connsiteY16" fmla="*/ 161731 h 2063328"/>
              <a:gd name="connsiteX17" fmla="*/ 554580 w 1518129"/>
              <a:gd name="connsiteY17" fmla="*/ 1197645 h 2063328"/>
              <a:gd name="connsiteX18" fmla="*/ 419736 w 1518129"/>
              <a:gd name="connsiteY18" fmla="*/ 1153389 h 2063328"/>
              <a:gd name="connsiteX19" fmla="*/ 0 w 1518129"/>
              <a:gd name="connsiteY19" fmla="*/ 891306 h 2063328"/>
              <a:gd name="connsiteX0" fmla="*/ 0 w 1518129"/>
              <a:gd name="connsiteY0" fmla="*/ 891306 h 2063328"/>
              <a:gd name="connsiteX1" fmla="*/ 227051 w 1518129"/>
              <a:gd name="connsiteY1" fmla="*/ 1320850 h 2063328"/>
              <a:gd name="connsiteX2" fmla="*/ 462841 w 1518129"/>
              <a:gd name="connsiteY2" fmla="*/ 1655174 h 2063328"/>
              <a:gd name="connsiteX3" fmla="*/ 704940 w 1518129"/>
              <a:gd name="connsiteY3" fmla="*/ 2061799 h 2063328"/>
              <a:gd name="connsiteX4" fmla="*/ 1358105 w 1518129"/>
              <a:gd name="connsiteY4" fmla="*/ 2058325 h 2063328"/>
              <a:gd name="connsiteX5" fmla="*/ 1516859 w 1518129"/>
              <a:gd name="connsiteY5" fmla="*/ 1069958 h 2063328"/>
              <a:gd name="connsiteX6" fmla="*/ 1464891 w 1518129"/>
              <a:gd name="connsiteY6" fmla="*/ 644162 h 2063328"/>
              <a:gd name="connsiteX7" fmla="*/ 1272486 w 1518129"/>
              <a:gd name="connsiteY7" fmla="*/ 612493 h 2063328"/>
              <a:gd name="connsiteX8" fmla="*/ 1264720 w 1518129"/>
              <a:gd name="connsiteY8" fmla="*/ 911472 h 2063328"/>
              <a:gd name="connsiteX9" fmla="*/ 1252622 w 1518129"/>
              <a:gd name="connsiteY9" fmla="*/ 600743 h 2063328"/>
              <a:gd name="connsiteX10" fmla="*/ 1022817 w 1518129"/>
              <a:gd name="connsiteY10" fmla="*/ 558366 h 2063328"/>
              <a:gd name="connsiteX11" fmla="*/ 1053082 w 1518129"/>
              <a:gd name="connsiteY11" fmla="*/ 887580 h 2063328"/>
              <a:gd name="connsiteX12" fmla="*/ 1001757 w 1518129"/>
              <a:gd name="connsiteY12" fmla="*/ 557324 h 2063328"/>
              <a:gd name="connsiteX13" fmla="*/ 806783 w 1518129"/>
              <a:gd name="connsiteY13" fmla="*/ 513030 h 2063328"/>
              <a:gd name="connsiteX14" fmla="*/ 810613 w 1518129"/>
              <a:gd name="connsiteY14" fmla="*/ 901237 h 2063328"/>
              <a:gd name="connsiteX15" fmla="*/ 778941 w 1518129"/>
              <a:gd name="connsiteY15" fmla="*/ 121917 h 2063328"/>
              <a:gd name="connsiteX16" fmla="*/ 582042 w 1518129"/>
              <a:gd name="connsiteY16" fmla="*/ 161731 h 2063328"/>
              <a:gd name="connsiteX17" fmla="*/ 554580 w 1518129"/>
              <a:gd name="connsiteY17" fmla="*/ 1197645 h 2063328"/>
              <a:gd name="connsiteX18" fmla="*/ 419736 w 1518129"/>
              <a:gd name="connsiteY18" fmla="*/ 1153389 h 2063328"/>
              <a:gd name="connsiteX19" fmla="*/ 0 w 1518129"/>
              <a:gd name="connsiteY19" fmla="*/ 891306 h 2063328"/>
              <a:gd name="connsiteX0" fmla="*/ 0 w 1518129"/>
              <a:gd name="connsiteY0" fmla="*/ 891306 h 2063328"/>
              <a:gd name="connsiteX1" fmla="*/ 227051 w 1518129"/>
              <a:gd name="connsiteY1" fmla="*/ 1320850 h 2063328"/>
              <a:gd name="connsiteX2" fmla="*/ 462841 w 1518129"/>
              <a:gd name="connsiteY2" fmla="*/ 1655174 h 2063328"/>
              <a:gd name="connsiteX3" fmla="*/ 704940 w 1518129"/>
              <a:gd name="connsiteY3" fmla="*/ 2061799 h 2063328"/>
              <a:gd name="connsiteX4" fmla="*/ 1358105 w 1518129"/>
              <a:gd name="connsiteY4" fmla="*/ 2058325 h 2063328"/>
              <a:gd name="connsiteX5" fmla="*/ 1516859 w 1518129"/>
              <a:gd name="connsiteY5" fmla="*/ 1069958 h 2063328"/>
              <a:gd name="connsiteX6" fmla="*/ 1464891 w 1518129"/>
              <a:gd name="connsiteY6" fmla="*/ 644162 h 2063328"/>
              <a:gd name="connsiteX7" fmla="*/ 1272486 w 1518129"/>
              <a:gd name="connsiteY7" fmla="*/ 612493 h 2063328"/>
              <a:gd name="connsiteX8" fmla="*/ 1264720 w 1518129"/>
              <a:gd name="connsiteY8" fmla="*/ 911472 h 2063328"/>
              <a:gd name="connsiteX9" fmla="*/ 1252622 w 1518129"/>
              <a:gd name="connsiteY9" fmla="*/ 600743 h 2063328"/>
              <a:gd name="connsiteX10" fmla="*/ 1022817 w 1518129"/>
              <a:gd name="connsiteY10" fmla="*/ 558366 h 2063328"/>
              <a:gd name="connsiteX11" fmla="*/ 1053082 w 1518129"/>
              <a:gd name="connsiteY11" fmla="*/ 887580 h 2063328"/>
              <a:gd name="connsiteX12" fmla="*/ 1001757 w 1518129"/>
              <a:gd name="connsiteY12" fmla="*/ 557324 h 2063328"/>
              <a:gd name="connsiteX13" fmla="*/ 806783 w 1518129"/>
              <a:gd name="connsiteY13" fmla="*/ 513030 h 2063328"/>
              <a:gd name="connsiteX14" fmla="*/ 810613 w 1518129"/>
              <a:gd name="connsiteY14" fmla="*/ 901237 h 2063328"/>
              <a:gd name="connsiteX15" fmla="*/ 778941 w 1518129"/>
              <a:gd name="connsiteY15" fmla="*/ 121917 h 2063328"/>
              <a:gd name="connsiteX16" fmla="*/ 582042 w 1518129"/>
              <a:gd name="connsiteY16" fmla="*/ 161731 h 2063328"/>
              <a:gd name="connsiteX17" fmla="*/ 554580 w 1518129"/>
              <a:gd name="connsiteY17" fmla="*/ 1197645 h 2063328"/>
              <a:gd name="connsiteX18" fmla="*/ 419736 w 1518129"/>
              <a:gd name="connsiteY18" fmla="*/ 1153389 h 2063328"/>
              <a:gd name="connsiteX19" fmla="*/ 0 w 1518129"/>
              <a:gd name="connsiteY19" fmla="*/ 891306 h 2063328"/>
              <a:gd name="connsiteX0" fmla="*/ 0 w 1518129"/>
              <a:gd name="connsiteY0" fmla="*/ 891306 h 2063328"/>
              <a:gd name="connsiteX1" fmla="*/ 227051 w 1518129"/>
              <a:gd name="connsiteY1" fmla="*/ 1320850 h 2063328"/>
              <a:gd name="connsiteX2" fmla="*/ 462841 w 1518129"/>
              <a:gd name="connsiteY2" fmla="*/ 1655174 h 2063328"/>
              <a:gd name="connsiteX3" fmla="*/ 704940 w 1518129"/>
              <a:gd name="connsiteY3" fmla="*/ 2061799 h 2063328"/>
              <a:gd name="connsiteX4" fmla="*/ 1358105 w 1518129"/>
              <a:gd name="connsiteY4" fmla="*/ 2058325 h 2063328"/>
              <a:gd name="connsiteX5" fmla="*/ 1516859 w 1518129"/>
              <a:gd name="connsiteY5" fmla="*/ 1069958 h 2063328"/>
              <a:gd name="connsiteX6" fmla="*/ 1464891 w 1518129"/>
              <a:gd name="connsiteY6" fmla="*/ 644162 h 2063328"/>
              <a:gd name="connsiteX7" fmla="*/ 1272486 w 1518129"/>
              <a:gd name="connsiteY7" fmla="*/ 612493 h 2063328"/>
              <a:gd name="connsiteX8" fmla="*/ 1264720 w 1518129"/>
              <a:gd name="connsiteY8" fmla="*/ 911472 h 2063328"/>
              <a:gd name="connsiteX9" fmla="*/ 1252622 w 1518129"/>
              <a:gd name="connsiteY9" fmla="*/ 600743 h 2063328"/>
              <a:gd name="connsiteX10" fmla="*/ 1022817 w 1518129"/>
              <a:gd name="connsiteY10" fmla="*/ 558366 h 2063328"/>
              <a:gd name="connsiteX11" fmla="*/ 1053082 w 1518129"/>
              <a:gd name="connsiteY11" fmla="*/ 887580 h 2063328"/>
              <a:gd name="connsiteX12" fmla="*/ 1001757 w 1518129"/>
              <a:gd name="connsiteY12" fmla="*/ 557324 h 2063328"/>
              <a:gd name="connsiteX13" fmla="*/ 806783 w 1518129"/>
              <a:gd name="connsiteY13" fmla="*/ 513030 h 2063328"/>
              <a:gd name="connsiteX14" fmla="*/ 810613 w 1518129"/>
              <a:gd name="connsiteY14" fmla="*/ 901237 h 2063328"/>
              <a:gd name="connsiteX15" fmla="*/ 778941 w 1518129"/>
              <a:gd name="connsiteY15" fmla="*/ 121917 h 2063328"/>
              <a:gd name="connsiteX16" fmla="*/ 582042 w 1518129"/>
              <a:gd name="connsiteY16" fmla="*/ 161731 h 2063328"/>
              <a:gd name="connsiteX17" fmla="*/ 554580 w 1518129"/>
              <a:gd name="connsiteY17" fmla="*/ 1197645 h 2063328"/>
              <a:gd name="connsiteX18" fmla="*/ 419736 w 1518129"/>
              <a:gd name="connsiteY18" fmla="*/ 1153389 h 2063328"/>
              <a:gd name="connsiteX19" fmla="*/ 0 w 1518129"/>
              <a:gd name="connsiteY19" fmla="*/ 891306 h 2063328"/>
              <a:gd name="connsiteX0" fmla="*/ 0 w 1518129"/>
              <a:gd name="connsiteY0" fmla="*/ 891306 h 2058325"/>
              <a:gd name="connsiteX1" fmla="*/ 227051 w 1518129"/>
              <a:gd name="connsiteY1" fmla="*/ 1320850 h 2058325"/>
              <a:gd name="connsiteX2" fmla="*/ 462841 w 1518129"/>
              <a:gd name="connsiteY2" fmla="*/ 1655174 h 2058325"/>
              <a:gd name="connsiteX3" fmla="*/ 661537 w 1518129"/>
              <a:gd name="connsiteY3" fmla="*/ 2053119 h 2058325"/>
              <a:gd name="connsiteX4" fmla="*/ 1358105 w 1518129"/>
              <a:gd name="connsiteY4" fmla="*/ 2058325 h 2058325"/>
              <a:gd name="connsiteX5" fmla="*/ 1516859 w 1518129"/>
              <a:gd name="connsiteY5" fmla="*/ 1069958 h 2058325"/>
              <a:gd name="connsiteX6" fmla="*/ 1464891 w 1518129"/>
              <a:gd name="connsiteY6" fmla="*/ 644162 h 2058325"/>
              <a:gd name="connsiteX7" fmla="*/ 1272486 w 1518129"/>
              <a:gd name="connsiteY7" fmla="*/ 612493 h 2058325"/>
              <a:gd name="connsiteX8" fmla="*/ 1264720 w 1518129"/>
              <a:gd name="connsiteY8" fmla="*/ 911472 h 2058325"/>
              <a:gd name="connsiteX9" fmla="*/ 1252622 w 1518129"/>
              <a:gd name="connsiteY9" fmla="*/ 600743 h 2058325"/>
              <a:gd name="connsiteX10" fmla="*/ 1022817 w 1518129"/>
              <a:gd name="connsiteY10" fmla="*/ 558366 h 2058325"/>
              <a:gd name="connsiteX11" fmla="*/ 1053082 w 1518129"/>
              <a:gd name="connsiteY11" fmla="*/ 887580 h 2058325"/>
              <a:gd name="connsiteX12" fmla="*/ 1001757 w 1518129"/>
              <a:gd name="connsiteY12" fmla="*/ 557324 h 2058325"/>
              <a:gd name="connsiteX13" fmla="*/ 806783 w 1518129"/>
              <a:gd name="connsiteY13" fmla="*/ 513030 h 2058325"/>
              <a:gd name="connsiteX14" fmla="*/ 810613 w 1518129"/>
              <a:gd name="connsiteY14" fmla="*/ 901237 h 2058325"/>
              <a:gd name="connsiteX15" fmla="*/ 778941 w 1518129"/>
              <a:gd name="connsiteY15" fmla="*/ 121917 h 2058325"/>
              <a:gd name="connsiteX16" fmla="*/ 582042 w 1518129"/>
              <a:gd name="connsiteY16" fmla="*/ 161731 h 2058325"/>
              <a:gd name="connsiteX17" fmla="*/ 554580 w 1518129"/>
              <a:gd name="connsiteY17" fmla="*/ 1197645 h 2058325"/>
              <a:gd name="connsiteX18" fmla="*/ 419736 w 1518129"/>
              <a:gd name="connsiteY18" fmla="*/ 1153389 h 2058325"/>
              <a:gd name="connsiteX19" fmla="*/ 0 w 1518129"/>
              <a:gd name="connsiteY19" fmla="*/ 891306 h 2058325"/>
              <a:gd name="connsiteX0" fmla="*/ 0 w 1518129"/>
              <a:gd name="connsiteY0" fmla="*/ 891306 h 2058325"/>
              <a:gd name="connsiteX1" fmla="*/ 227051 w 1518129"/>
              <a:gd name="connsiteY1" fmla="*/ 1320850 h 2058325"/>
              <a:gd name="connsiteX2" fmla="*/ 462841 w 1518129"/>
              <a:gd name="connsiteY2" fmla="*/ 1707258 h 2058325"/>
              <a:gd name="connsiteX3" fmla="*/ 661537 w 1518129"/>
              <a:gd name="connsiteY3" fmla="*/ 2053119 h 2058325"/>
              <a:gd name="connsiteX4" fmla="*/ 1358105 w 1518129"/>
              <a:gd name="connsiteY4" fmla="*/ 2058325 h 2058325"/>
              <a:gd name="connsiteX5" fmla="*/ 1516859 w 1518129"/>
              <a:gd name="connsiteY5" fmla="*/ 1069958 h 2058325"/>
              <a:gd name="connsiteX6" fmla="*/ 1464891 w 1518129"/>
              <a:gd name="connsiteY6" fmla="*/ 644162 h 2058325"/>
              <a:gd name="connsiteX7" fmla="*/ 1272486 w 1518129"/>
              <a:gd name="connsiteY7" fmla="*/ 612493 h 2058325"/>
              <a:gd name="connsiteX8" fmla="*/ 1264720 w 1518129"/>
              <a:gd name="connsiteY8" fmla="*/ 911472 h 2058325"/>
              <a:gd name="connsiteX9" fmla="*/ 1252622 w 1518129"/>
              <a:gd name="connsiteY9" fmla="*/ 600743 h 2058325"/>
              <a:gd name="connsiteX10" fmla="*/ 1022817 w 1518129"/>
              <a:gd name="connsiteY10" fmla="*/ 558366 h 2058325"/>
              <a:gd name="connsiteX11" fmla="*/ 1053082 w 1518129"/>
              <a:gd name="connsiteY11" fmla="*/ 887580 h 2058325"/>
              <a:gd name="connsiteX12" fmla="*/ 1001757 w 1518129"/>
              <a:gd name="connsiteY12" fmla="*/ 557324 h 2058325"/>
              <a:gd name="connsiteX13" fmla="*/ 806783 w 1518129"/>
              <a:gd name="connsiteY13" fmla="*/ 513030 h 2058325"/>
              <a:gd name="connsiteX14" fmla="*/ 810613 w 1518129"/>
              <a:gd name="connsiteY14" fmla="*/ 901237 h 2058325"/>
              <a:gd name="connsiteX15" fmla="*/ 778941 w 1518129"/>
              <a:gd name="connsiteY15" fmla="*/ 121917 h 2058325"/>
              <a:gd name="connsiteX16" fmla="*/ 582042 w 1518129"/>
              <a:gd name="connsiteY16" fmla="*/ 161731 h 2058325"/>
              <a:gd name="connsiteX17" fmla="*/ 554580 w 1518129"/>
              <a:gd name="connsiteY17" fmla="*/ 1197645 h 2058325"/>
              <a:gd name="connsiteX18" fmla="*/ 419736 w 1518129"/>
              <a:gd name="connsiteY18" fmla="*/ 1153389 h 2058325"/>
              <a:gd name="connsiteX19" fmla="*/ 0 w 1518129"/>
              <a:gd name="connsiteY19" fmla="*/ 891306 h 205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518129" h="2058325">
                <a:moveTo>
                  <a:pt x="0" y="891306"/>
                </a:moveTo>
                <a:cubicBezTo>
                  <a:pt x="124742" y="1042097"/>
                  <a:pt x="180313" y="1188925"/>
                  <a:pt x="227051" y="1320850"/>
                </a:cubicBezTo>
                <a:cubicBezTo>
                  <a:pt x="283134" y="1440332"/>
                  <a:pt x="360533" y="1558830"/>
                  <a:pt x="462841" y="1707258"/>
                </a:cubicBezTo>
                <a:cubicBezTo>
                  <a:pt x="565096" y="1853074"/>
                  <a:pt x="560763" y="1906764"/>
                  <a:pt x="661537" y="2053119"/>
                </a:cubicBezTo>
                <a:cubicBezTo>
                  <a:pt x="864977" y="2059061"/>
                  <a:pt x="1062335" y="2054157"/>
                  <a:pt x="1358105" y="2058325"/>
                </a:cubicBezTo>
                <a:cubicBezTo>
                  <a:pt x="1487137" y="1727973"/>
                  <a:pt x="1516858" y="1179685"/>
                  <a:pt x="1516859" y="1069958"/>
                </a:cubicBezTo>
                <a:cubicBezTo>
                  <a:pt x="1522576" y="857179"/>
                  <a:pt x="1509640" y="720406"/>
                  <a:pt x="1464891" y="644162"/>
                </a:cubicBezTo>
                <a:cubicBezTo>
                  <a:pt x="1396021" y="572742"/>
                  <a:pt x="1370976" y="579197"/>
                  <a:pt x="1272486" y="612493"/>
                </a:cubicBezTo>
                <a:cubicBezTo>
                  <a:pt x="1306205" y="707004"/>
                  <a:pt x="1275123" y="829781"/>
                  <a:pt x="1264720" y="911472"/>
                </a:cubicBezTo>
                <a:cubicBezTo>
                  <a:pt x="1250153" y="907906"/>
                  <a:pt x="1292939" y="659594"/>
                  <a:pt x="1252622" y="600743"/>
                </a:cubicBezTo>
                <a:cubicBezTo>
                  <a:pt x="1202656" y="541892"/>
                  <a:pt x="1107533" y="508148"/>
                  <a:pt x="1022817" y="558366"/>
                </a:cubicBezTo>
                <a:cubicBezTo>
                  <a:pt x="1086811" y="668103"/>
                  <a:pt x="1058849" y="793697"/>
                  <a:pt x="1053082" y="887580"/>
                </a:cubicBezTo>
                <a:cubicBezTo>
                  <a:pt x="1041532" y="883386"/>
                  <a:pt x="1071753" y="653519"/>
                  <a:pt x="1001757" y="557324"/>
                </a:cubicBezTo>
                <a:cubicBezTo>
                  <a:pt x="946234" y="504548"/>
                  <a:pt x="915026" y="504758"/>
                  <a:pt x="806783" y="513030"/>
                </a:cubicBezTo>
                <a:cubicBezTo>
                  <a:pt x="816055" y="653003"/>
                  <a:pt x="822837" y="732256"/>
                  <a:pt x="810613" y="901237"/>
                </a:cubicBezTo>
                <a:cubicBezTo>
                  <a:pt x="782414" y="451352"/>
                  <a:pt x="784675" y="276900"/>
                  <a:pt x="778941" y="121917"/>
                </a:cubicBezTo>
                <a:cubicBezTo>
                  <a:pt x="774616" y="-32693"/>
                  <a:pt x="569584" y="-61779"/>
                  <a:pt x="582042" y="161731"/>
                </a:cubicBezTo>
                <a:cubicBezTo>
                  <a:pt x="570378" y="380417"/>
                  <a:pt x="623442" y="1132875"/>
                  <a:pt x="554580" y="1197645"/>
                </a:cubicBezTo>
                <a:cubicBezTo>
                  <a:pt x="495024" y="1230412"/>
                  <a:pt x="496393" y="1222363"/>
                  <a:pt x="419736" y="1153389"/>
                </a:cubicBezTo>
                <a:cubicBezTo>
                  <a:pt x="331744" y="1046414"/>
                  <a:pt x="197603" y="767201"/>
                  <a:pt x="0" y="891306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5" name="Rounded Rectangle 1">
            <a:extLst>
              <a:ext uri="{FF2B5EF4-FFF2-40B4-BE49-F238E27FC236}">
                <a16:creationId xmlns:a16="http://schemas.microsoft.com/office/drawing/2014/main" id="{D0FE886D-BAE4-4E63-AB26-BB8F375A51E0}"/>
              </a:ext>
            </a:extLst>
          </p:cNvPr>
          <p:cNvSpPr>
            <a:spLocks/>
          </p:cNvSpPr>
          <p:nvPr/>
        </p:nvSpPr>
        <p:spPr>
          <a:xfrm>
            <a:off x="567842" y="1674643"/>
            <a:ext cx="379122" cy="379122"/>
          </a:xfrm>
          <a:custGeom>
            <a:avLst/>
            <a:gdLst/>
            <a:ahLst/>
            <a:cxnLst/>
            <a:rect l="l" t="t" r="r" b="b"/>
            <a:pathLst>
              <a:path w="3888432" h="3902714">
                <a:moveTo>
                  <a:pt x="1113894" y="3227140"/>
                </a:moveTo>
                <a:lnTo>
                  <a:pt x="2774538" y="3227140"/>
                </a:lnTo>
                <a:cubicBezTo>
                  <a:pt x="2813020" y="3227140"/>
                  <a:pt x="2844216" y="3258336"/>
                  <a:pt x="2844216" y="3296818"/>
                </a:cubicBezTo>
                <a:lnTo>
                  <a:pt x="2844216" y="3337462"/>
                </a:lnTo>
                <a:cubicBezTo>
                  <a:pt x="2844216" y="3375944"/>
                  <a:pt x="2813020" y="3407140"/>
                  <a:pt x="2774538" y="3407140"/>
                </a:cubicBezTo>
                <a:lnTo>
                  <a:pt x="1113894" y="3407140"/>
                </a:lnTo>
                <a:cubicBezTo>
                  <a:pt x="1075412" y="3407140"/>
                  <a:pt x="1044216" y="3375944"/>
                  <a:pt x="1044216" y="3337462"/>
                </a:cubicBezTo>
                <a:lnTo>
                  <a:pt x="1044216" y="3296818"/>
                </a:lnTo>
                <a:cubicBezTo>
                  <a:pt x="1044216" y="3258336"/>
                  <a:pt x="1075412" y="3227140"/>
                  <a:pt x="1113894" y="3227140"/>
                </a:cubicBezTo>
                <a:close/>
                <a:moveTo>
                  <a:pt x="1111898" y="2923315"/>
                </a:moveTo>
                <a:lnTo>
                  <a:pt x="2772542" y="2923315"/>
                </a:lnTo>
                <a:cubicBezTo>
                  <a:pt x="2811024" y="2923315"/>
                  <a:pt x="2842220" y="2954511"/>
                  <a:pt x="2842220" y="2992993"/>
                </a:cubicBezTo>
                <a:lnTo>
                  <a:pt x="2842220" y="3033637"/>
                </a:lnTo>
                <a:cubicBezTo>
                  <a:pt x="2842220" y="3072119"/>
                  <a:pt x="2811024" y="3103315"/>
                  <a:pt x="2772542" y="3103315"/>
                </a:cubicBezTo>
                <a:lnTo>
                  <a:pt x="1111898" y="3103315"/>
                </a:lnTo>
                <a:cubicBezTo>
                  <a:pt x="1073416" y="3103315"/>
                  <a:pt x="1042220" y="3072119"/>
                  <a:pt x="1042220" y="3033637"/>
                </a:cubicBezTo>
                <a:lnTo>
                  <a:pt x="1042220" y="2992993"/>
                </a:lnTo>
                <a:cubicBezTo>
                  <a:pt x="1042220" y="2954511"/>
                  <a:pt x="1073416" y="2923315"/>
                  <a:pt x="1111898" y="2923315"/>
                </a:cubicBezTo>
                <a:close/>
                <a:moveTo>
                  <a:pt x="495275" y="2664296"/>
                </a:moveTo>
                <a:lnTo>
                  <a:pt x="853982" y="2664296"/>
                </a:lnTo>
                <a:lnTo>
                  <a:pt x="853982" y="3560524"/>
                </a:lnTo>
                <a:lnTo>
                  <a:pt x="3006222" y="3560524"/>
                </a:lnTo>
                <a:lnTo>
                  <a:pt x="3006222" y="2664296"/>
                </a:lnTo>
                <a:lnTo>
                  <a:pt x="3364929" y="2664296"/>
                </a:lnTo>
                <a:lnTo>
                  <a:pt x="3364929" y="3902714"/>
                </a:lnTo>
                <a:lnTo>
                  <a:pt x="495275" y="3902714"/>
                </a:lnTo>
                <a:close/>
                <a:moveTo>
                  <a:pt x="1113894" y="2619490"/>
                </a:moveTo>
                <a:lnTo>
                  <a:pt x="2774538" y="2619490"/>
                </a:lnTo>
                <a:cubicBezTo>
                  <a:pt x="2813020" y="2619490"/>
                  <a:pt x="2844216" y="2650686"/>
                  <a:pt x="2844216" y="2689168"/>
                </a:cubicBezTo>
                <a:lnTo>
                  <a:pt x="2844216" y="2729812"/>
                </a:lnTo>
                <a:cubicBezTo>
                  <a:pt x="2844216" y="2768294"/>
                  <a:pt x="2813020" y="2799490"/>
                  <a:pt x="2774538" y="2799490"/>
                </a:cubicBezTo>
                <a:lnTo>
                  <a:pt x="1113894" y="2799490"/>
                </a:lnTo>
                <a:cubicBezTo>
                  <a:pt x="1075412" y="2799490"/>
                  <a:pt x="1044216" y="2768294"/>
                  <a:pt x="1044216" y="2729812"/>
                </a:cubicBezTo>
                <a:lnTo>
                  <a:pt x="1044216" y="2689168"/>
                </a:lnTo>
                <a:cubicBezTo>
                  <a:pt x="1044216" y="2650686"/>
                  <a:pt x="1075412" y="2619490"/>
                  <a:pt x="1113894" y="2619490"/>
                </a:cubicBezTo>
                <a:close/>
                <a:moveTo>
                  <a:pt x="3183220" y="1512740"/>
                </a:moveTo>
                <a:cubicBezTo>
                  <a:pt x="3130821" y="1512740"/>
                  <a:pt x="3088344" y="1555217"/>
                  <a:pt x="3088344" y="1607616"/>
                </a:cubicBezTo>
                <a:lnTo>
                  <a:pt x="3088344" y="1777903"/>
                </a:lnTo>
                <a:cubicBezTo>
                  <a:pt x="3088344" y="1830302"/>
                  <a:pt x="3130821" y="1872779"/>
                  <a:pt x="3183220" y="1872779"/>
                </a:cubicBezTo>
                <a:lnTo>
                  <a:pt x="3334111" y="1872779"/>
                </a:lnTo>
                <a:cubicBezTo>
                  <a:pt x="3386510" y="1872779"/>
                  <a:pt x="3428987" y="1830302"/>
                  <a:pt x="3428987" y="1777903"/>
                </a:cubicBezTo>
                <a:lnTo>
                  <a:pt x="3428987" y="1607616"/>
                </a:lnTo>
                <a:cubicBezTo>
                  <a:pt x="3428987" y="1555217"/>
                  <a:pt x="3386510" y="1512740"/>
                  <a:pt x="3334111" y="1512740"/>
                </a:cubicBezTo>
                <a:close/>
                <a:moveTo>
                  <a:pt x="317370" y="1192161"/>
                </a:moveTo>
                <a:lnTo>
                  <a:pt x="3571062" y="1192161"/>
                </a:lnTo>
                <a:cubicBezTo>
                  <a:pt x="3746341" y="1192161"/>
                  <a:pt x="3888432" y="1369515"/>
                  <a:pt x="3888432" y="1588294"/>
                </a:cubicBezTo>
                <a:lnTo>
                  <a:pt x="3888432" y="3172779"/>
                </a:lnTo>
                <a:cubicBezTo>
                  <a:pt x="3888432" y="3391558"/>
                  <a:pt x="3746341" y="3568912"/>
                  <a:pt x="3571062" y="3568912"/>
                </a:cubicBezTo>
                <a:lnTo>
                  <a:pt x="3484959" y="3568912"/>
                </a:lnTo>
                <a:lnTo>
                  <a:pt x="3484959" y="2490370"/>
                </a:lnTo>
                <a:lnTo>
                  <a:pt x="388615" y="2490370"/>
                </a:lnTo>
                <a:lnTo>
                  <a:pt x="388615" y="3568912"/>
                </a:lnTo>
                <a:lnTo>
                  <a:pt x="317370" y="3568912"/>
                </a:lnTo>
                <a:cubicBezTo>
                  <a:pt x="142091" y="3568912"/>
                  <a:pt x="0" y="3391558"/>
                  <a:pt x="0" y="3172779"/>
                </a:cubicBezTo>
                <a:lnTo>
                  <a:pt x="0" y="1588294"/>
                </a:lnTo>
                <a:cubicBezTo>
                  <a:pt x="0" y="1369515"/>
                  <a:pt x="142091" y="1192161"/>
                  <a:pt x="317370" y="1192161"/>
                </a:cubicBezTo>
                <a:close/>
                <a:moveTo>
                  <a:pt x="3010811" y="792088"/>
                </a:moveTo>
                <a:lnTo>
                  <a:pt x="3369518" y="792088"/>
                </a:lnTo>
                <a:lnTo>
                  <a:pt x="3369518" y="1080119"/>
                </a:lnTo>
                <a:lnTo>
                  <a:pt x="3010811" y="1080119"/>
                </a:lnTo>
                <a:close/>
                <a:moveTo>
                  <a:pt x="2700857" y="0"/>
                </a:moveTo>
                <a:lnTo>
                  <a:pt x="3329483" y="698376"/>
                </a:lnTo>
                <a:lnTo>
                  <a:pt x="2700857" y="698376"/>
                </a:lnTo>
                <a:close/>
                <a:moveTo>
                  <a:pt x="499864" y="0"/>
                </a:moveTo>
                <a:lnTo>
                  <a:pt x="2592288" y="0"/>
                </a:lnTo>
                <a:lnTo>
                  <a:pt x="2592288" y="298450"/>
                </a:lnTo>
                <a:lnTo>
                  <a:pt x="858571" y="298450"/>
                </a:lnTo>
                <a:lnTo>
                  <a:pt x="858571" y="1080119"/>
                </a:lnTo>
                <a:lnTo>
                  <a:pt x="499864" y="108011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6" name="Rectangle 1">
            <a:extLst>
              <a:ext uri="{FF2B5EF4-FFF2-40B4-BE49-F238E27FC236}">
                <a16:creationId xmlns:a16="http://schemas.microsoft.com/office/drawing/2014/main" id="{A1B079C5-4D49-46E6-BECC-5078DEF82E25}"/>
              </a:ext>
            </a:extLst>
          </p:cNvPr>
          <p:cNvSpPr>
            <a:spLocks noChangeAspect="1"/>
          </p:cNvSpPr>
          <p:nvPr/>
        </p:nvSpPr>
        <p:spPr>
          <a:xfrm>
            <a:off x="2879378" y="1560406"/>
            <a:ext cx="504491" cy="494061"/>
          </a:xfrm>
          <a:custGeom>
            <a:avLst/>
            <a:gdLst/>
            <a:ahLst/>
            <a:cxnLst/>
            <a:rect l="l" t="t" r="r" b="b"/>
            <a:pathLst>
              <a:path w="4018294" h="3935229">
                <a:moveTo>
                  <a:pt x="1686498" y="3459340"/>
                </a:moveTo>
                <a:cubicBezTo>
                  <a:pt x="1659539" y="3459340"/>
                  <a:pt x="1637685" y="3481194"/>
                  <a:pt x="1637685" y="3508153"/>
                </a:cubicBezTo>
                <a:lnTo>
                  <a:pt x="1637685" y="3703399"/>
                </a:lnTo>
                <a:cubicBezTo>
                  <a:pt x="1637685" y="3730358"/>
                  <a:pt x="1659539" y="3752212"/>
                  <a:pt x="1686498" y="3752212"/>
                </a:cubicBezTo>
                <a:lnTo>
                  <a:pt x="2782130" y="3752212"/>
                </a:lnTo>
                <a:cubicBezTo>
                  <a:pt x="2809089" y="3752212"/>
                  <a:pt x="2830943" y="3730358"/>
                  <a:pt x="2830943" y="3703399"/>
                </a:cubicBezTo>
                <a:lnTo>
                  <a:pt x="2830943" y="3508153"/>
                </a:lnTo>
                <a:cubicBezTo>
                  <a:pt x="2830943" y="3481194"/>
                  <a:pt x="2809089" y="3459340"/>
                  <a:pt x="2782130" y="3459340"/>
                </a:cubicBezTo>
                <a:close/>
                <a:moveTo>
                  <a:pt x="1249864" y="3459340"/>
                </a:moveTo>
                <a:cubicBezTo>
                  <a:pt x="1222905" y="3459340"/>
                  <a:pt x="1201051" y="3481194"/>
                  <a:pt x="1201051" y="3508153"/>
                </a:cubicBezTo>
                <a:lnTo>
                  <a:pt x="1201051" y="3703399"/>
                </a:lnTo>
                <a:cubicBezTo>
                  <a:pt x="1201051" y="3730358"/>
                  <a:pt x="1222905" y="3752212"/>
                  <a:pt x="1249864" y="3752212"/>
                </a:cubicBezTo>
                <a:lnTo>
                  <a:pt x="1445110" y="3752212"/>
                </a:lnTo>
                <a:cubicBezTo>
                  <a:pt x="1472069" y="3752212"/>
                  <a:pt x="1493923" y="3730358"/>
                  <a:pt x="1493923" y="3703399"/>
                </a:cubicBezTo>
                <a:lnTo>
                  <a:pt x="1493923" y="3508153"/>
                </a:lnTo>
                <a:cubicBezTo>
                  <a:pt x="1493923" y="3481194"/>
                  <a:pt x="1472069" y="3459340"/>
                  <a:pt x="1445110" y="3459340"/>
                </a:cubicBezTo>
                <a:close/>
                <a:moveTo>
                  <a:pt x="818798" y="3459340"/>
                </a:moveTo>
                <a:cubicBezTo>
                  <a:pt x="791839" y="3459340"/>
                  <a:pt x="769985" y="3481194"/>
                  <a:pt x="769985" y="3508153"/>
                </a:cubicBezTo>
                <a:lnTo>
                  <a:pt x="769985" y="3703399"/>
                </a:lnTo>
                <a:cubicBezTo>
                  <a:pt x="769985" y="3730358"/>
                  <a:pt x="791839" y="3752212"/>
                  <a:pt x="818798" y="3752212"/>
                </a:cubicBezTo>
                <a:lnTo>
                  <a:pt x="1014044" y="3752212"/>
                </a:lnTo>
                <a:cubicBezTo>
                  <a:pt x="1041003" y="3752212"/>
                  <a:pt x="1062857" y="3730358"/>
                  <a:pt x="1062857" y="3703399"/>
                </a:cubicBezTo>
                <a:lnTo>
                  <a:pt x="1062857" y="3508153"/>
                </a:lnTo>
                <a:cubicBezTo>
                  <a:pt x="1062857" y="3481194"/>
                  <a:pt x="1041003" y="3459340"/>
                  <a:pt x="1014044" y="3459340"/>
                </a:cubicBezTo>
                <a:close/>
                <a:moveTo>
                  <a:pt x="370964" y="3459340"/>
                </a:moveTo>
                <a:cubicBezTo>
                  <a:pt x="344005" y="3459340"/>
                  <a:pt x="322151" y="3481194"/>
                  <a:pt x="322151" y="3508153"/>
                </a:cubicBezTo>
                <a:lnTo>
                  <a:pt x="322151" y="3703399"/>
                </a:lnTo>
                <a:cubicBezTo>
                  <a:pt x="322151" y="3730358"/>
                  <a:pt x="344005" y="3752212"/>
                  <a:pt x="370964" y="3752212"/>
                </a:cubicBezTo>
                <a:lnTo>
                  <a:pt x="566210" y="3752212"/>
                </a:lnTo>
                <a:cubicBezTo>
                  <a:pt x="593169" y="3752212"/>
                  <a:pt x="615023" y="3730358"/>
                  <a:pt x="615023" y="3703399"/>
                </a:cubicBezTo>
                <a:lnTo>
                  <a:pt x="615023" y="3508153"/>
                </a:lnTo>
                <a:cubicBezTo>
                  <a:pt x="615023" y="3481194"/>
                  <a:pt x="593169" y="3459340"/>
                  <a:pt x="566210" y="3459340"/>
                </a:cubicBezTo>
                <a:close/>
                <a:moveTo>
                  <a:pt x="3457259" y="3005009"/>
                </a:moveTo>
                <a:cubicBezTo>
                  <a:pt x="3430300" y="3005009"/>
                  <a:pt x="3408446" y="3026863"/>
                  <a:pt x="3408446" y="3053822"/>
                </a:cubicBezTo>
                <a:lnTo>
                  <a:pt x="3408446" y="3459340"/>
                </a:lnTo>
                <a:lnTo>
                  <a:pt x="3034791" y="3459340"/>
                </a:lnTo>
                <a:cubicBezTo>
                  <a:pt x="3007832" y="3459340"/>
                  <a:pt x="2985978" y="3481194"/>
                  <a:pt x="2985978" y="3508153"/>
                </a:cubicBezTo>
                <a:lnTo>
                  <a:pt x="2985978" y="3703399"/>
                </a:lnTo>
                <a:cubicBezTo>
                  <a:pt x="2985978" y="3730358"/>
                  <a:pt x="3007832" y="3752212"/>
                  <a:pt x="3034791" y="3752212"/>
                </a:cubicBezTo>
                <a:lnTo>
                  <a:pt x="3457259" y="3752212"/>
                </a:lnTo>
                <a:lnTo>
                  <a:pt x="3514594" y="3752212"/>
                </a:lnTo>
                <a:lnTo>
                  <a:pt x="3652505" y="3752212"/>
                </a:lnTo>
                <a:cubicBezTo>
                  <a:pt x="3679464" y="3752212"/>
                  <a:pt x="3701318" y="3730358"/>
                  <a:pt x="3701318" y="3703399"/>
                </a:cubicBezTo>
                <a:lnTo>
                  <a:pt x="3701318" y="3556963"/>
                </a:lnTo>
                <a:lnTo>
                  <a:pt x="3701318" y="3508153"/>
                </a:lnTo>
                <a:lnTo>
                  <a:pt x="3701318" y="3053822"/>
                </a:lnTo>
                <a:cubicBezTo>
                  <a:pt x="3701318" y="3026863"/>
                  <a:pt x="3679464" y="3005009"/>
                  <a:pt x="3652505" y="3005009"/>
                </a:cubicBezTo>
                <a:close/>
                <a:moveTo>
                  <a:pt x="3009426" y="3005009"/>
                </a:moveTo>
                <a:cubicBezTo>
                  <a:pt x="2982467" y="3005009"/>
                  <a:pt x="2960613" y="3026863"/>
                  <a:pt x="2960613" y="3053822"/>
                </a:cubicBezTo>
                <a:lnTo>
                  <a:pt x="2960613" y="3249068"/>
                </a:lnTo>
                <a:cubicBezTo>
                  <a:pt x="2960613" y="3276027"/>
                  <a:pt x="2982467" y="3297881"/>
                  <a:pt x="3009426" y="3297881"/>
                </a:cubicBezTo>
                <a:lnTo>
                  <a:pt x="3204672" y="3297881"/>
                </a:lnTo>
                <a:cubicBezTo>
                  <a:pt x="3231631" y="3297881"/>
                  <a:pt x="3253485" y="3276027"/>
                  <a:pt x="3253485" y="3249068"/>
                </a:cubicBezTo>
                <a:lnTo>
                  <a:pt x="3253485" y="3053822"/>
                </a:lnTo>
                <a:cubicBezTo>
                  <a:pt x="3253485" y="3026863"/>
                  <a:pt x="3231631" y="3005009"/>
                  <a:pt x="3204672" y="3005009"/>
                </a:cubicBezTo>
                <a:close/>
                <a:moveTo>
                  <a:pt x="2578359" y="3005009"/>
                </a:moveTo>
                <a:cubicBezTo>
                  <a:pt x="2551400" y="3005009"/>
                  <a:pt x="2529546" y="3026863"/>
                  <a:pt x="2529546" y="3053822"/>
                </a:cubicBezTo>
                <a:lnTo>
                  <a:pt x="2529546" y="3249068"/>
                </a:lnTo>
                <a:cubicBezTo>
                  <a:pt x="2529546" y="3276027"/>
                  <a:pt x="2551400" y="3297881"/>
                  <a:pt x="2578359" y="3297881"/>
                </a:cubicBezTo>
                <a:lnTo>
                  <a:pt x="2773605" y="3297881"/>
                </a:lnTo>
                <a:cubicBezTo>
                  <a:pt x="2800564" y="3297881"/>
                  <a:pt x="2822418" y="3276027"/>
                  <a:pt x="2822418" y="3249068"/>
                </a:cubicBezTo>
                <a:lnTo>
                  <a:pt x="2822418" y="3053822"/>
                </a:lnTo>
                <a:cubicBezTo>
                  <a:pt x="2822418" y="3026863"/>
                  <a:pt x="2800564" y="3005009"/>
                  <a:pt x="2773605" y="3005009"/>
                </a:cubicBezTo>
                <a:close/>
                <a:moveTo>
                  <a:pt x="2130526" y="3005009"/>
                </a:moveTo>
                <a:cubicBezTo>
                  <a:pt x="2103567" y="3005009"/>
                  <a:pt x="2081713" y="3026863"/>
                  <a:pt x="2081713" y="3053822"/>
                </a:cubicBezTo>
                <a:lnTo>
                  <a:pt x="2081713" y="3249068"/>
                </a:lnTo>
                <a:cubicBezTo>
                  <a:pt x="2081713" y="3276027"/>
                  <a:pt x="2103567" y="3297881"/>
                  <a:pt x="2130526" y="3297881"/>
                </a:cubicBezTo>
                <a:lnTo>
                  <a:pt x="2325772" y="3297881"/>
                </a:lnTo>
                <a:cubicBezTo>
                  <a:pt x="2352731" y="3297881"/>
                  <a:pt x="2374585" y="3276027"/>
                  <a:pt x="2374585" y="3249068"/>
                </a:cubicBezTo>
                <a:lnTo>
                  <a:pt x="2374585" y="3053822"/>
                </a:lnTo>
                <a:cubicBezTo>
                  <a:pt x="2374585" y="3026863"/>
                  <a:pt x="2352731" y="3005009"/>
                  <a:pt x="2325772" y="3005009"/>
                </a:cubicBezTo>
                <a:close/>
                <a:moveTo>
                  <a:pt x="1697697" y="3005009"/>
                </a:moveTo>
                <a:cubicBezTo>
                  <a:pt x="1670738" y="3005009"/>
                  <a:pt x="1648884" y="3026863"/>
                  <a:pt x="1648884" y="3053822"/>
                </a:cubicBezTo>
                <a:lnTo>
                  <a:pt x="1648884" y="3249068"/>
                </a:lnTo>
                <a:cubicBezTo>
                  <a:pt x="1648884" y="3276027"/>
                  <a:pt x="1670738" y="3297881"/>
                  <a:pt x="1697697" y="3297881"/>
                </a:cubicBezTo>
                <a:lnTo>
                  <a:pt x="1892943" y="3297881"/>
                </a:lnTo>
                <a:cubicBezTo>
                  <a:pt x="1919902" y="3297881"/>
                  <a:pt x="1941756" y="3276027"/>
                  <a:pt x="1941756" y="3249068"/>
                </a:cubicBezTo>
                <a:lnTo>
                  <a:pt x="1941756" y="3053822"/>
                </a:lnTo>
                <a:cubicBezTo>
                  <a:pt x="1941756" y="3026863"/>
                  <a:pt x="1919902" y="3005009"/>
                  <a:pt x="1892943" y="3005009"/>
                </a:cubicBezTo>
                <a:close/>
                <a:moveTo>
                  <a:pt x="1249864" y="3005009"/>
                </a:moveTo>
                <a:cubicBezTo>
                  <a:pt x="1222905" y="3005009"/>
                  <a:pt x="1201051" y="3026863"/>
                  <a:pt x="1201051" y="3053822"/>
                </a:cubicBezTo>
                <a:lnTo>
                  <a:pt x="1201051" y="3249068"/>
                </a:lnTo>
                <a:cubicBezTo>
                  <a:pt x="1201051" y="3276027"/>
                  <a:pt x="1222905" y="3297881"/>
                  <a:pt x="1249864" y="3297881"/>
                </a:cubicBezTo>
                <a:lnTo>
                  <a:pt x="1445110" y="3297881"/>
                </a:lnTo>
                <a:cubicBezTo>
                  <a:pt x="1472069" y="3297881"/>
                  <a:pt x="1493923" y="3276027"/>
                  <a:pt x="1493923" y="3249068"/>
                </a:cubicBezTo>
                <a:lnTo>
                  <a:pt x="1493923" y="3053822"/>
                </a:lnTo>
                <a:cubicBezTo>
                  <a:pt x="1493923" y="3026863"/>
                  <a:pt x="1472069" y="3005009"/>
                  <a:pt x="1445110" y="3005009"/>
                </a:cubicBezTo>
                <a:close/>
                <a:moveTo>
                  <a:pt x="818798" y="3005009"/>
                </a:moveTo>
                <a:cubicBezTo>
                  <a:pt x="791839" y="3005009"/>
                  <a:pt x="769985" y="3026863"/>
                  <a:pt x="769985" y="3053822"/>
                </a:cubicBezTo>
                <a:lnTo>
                  <a:pt x="769985" y="3249068"/>
                </a:lnTo>
                <a:cubicBezTo>
                  <a:pt x="769985" y="3276027"/>
                  <a:pt x="791839" y="3297881"/>
                  <a:pt x="818798" y="3297881"/>
                </a:cubicBezTo>
                <a:lnTo>
                  <a:pt x="1014044" y="3297881"/>
                </a:lnTo>
                <a:cubicBezTo>
                  <a:pt x="1041003" y="3297881"/>
                  <a:pt x="1062857" y="3276027"/>
                  <a:pt x="1062857" y="3249068"/>
                </a:cubicBezTo>
                <a:lnTo>
                  <a:pt x="1062857" y="3053822"/>
                </a:lnTo>
                <a:cubicBezTo>
                  <a:pt x="1062857" y="3026863"/>
                  <a:pt x="1041003" y="3005009"/>
                  <a:pt x="1014044" y="3005009"/>
                </a:cubicBezTo>
                <a:close/>
                <a:moveTo>
                  <a:pt x="370964" y="3005009"/>
                </a:moveTo>
                <a:cubicBezTo>
                  <a:pt x="344005" y="3005009"/>
                  <a:pt x="322151" y="3026863"/>
                  <a:pt x="322151" y="3053822"/>
                </a:cubicBezTo>
                <a:lnTo>
                  <a:pt x="322151" y="3249068"/>
                </a:lnTo>
                <a:cubicBezTo>
                  <a:pt x="322151" y="3276027"/>
                  <a:pt x="344005" y="3297881"/>
                  <a:pt x="370964" y="3297881"/>
                </a:cubicBezTo>
                <a:lnTo>
                  <a:pt x="566210" y="3297881"/>
                </a:lnTo>
                <a:cubicBezTo>
                  <a:pt x="593169" y="3297881"/>
                  <a:pt x="615023" y="3276027"/>
                  <a:pt x="615023" y="3249068"/>
                </a:cubicBezTo>
                <a:lnTo>
                  <a:pt x="615023" y="3053822"/>
                </a:lnTo>
                <a:cubicBezTo>
                  <a:pt x="615023" y="3026863"/>
                  <a:pt x="593169" y="3005009"/>
                  <a:pt x="566210" y="3005009"/>
                </a:cubicBezTo>
                <a:close/>
                <a:moveTo>
                  <a:pt x="3465784" y="2504205"/>
                </a:moveTo>
                <a:cubicBezTo>
                  <a:pt x="3438825" y="2504205"/>
                  <a:pt x="3416971" y="2526059"/>
                  <a:pt x="3416971" y="2553018"/>
                </a:cubicBezTo>
                <a:lnTo>
                  <a:pt x="3416971" y="2748264"/>
                </a:lnTo>
                <a:cubicBezTo>
                  <a:pt x="3416971" y="2775223"/>
                  <a:pt x="3438825" y="2797077"/>
                  <a:pt x="3465784" y="2797077"/>
                </a:cubicBezTo>
                <a:lnTo>
                  <a:pt x="3661030" y="2797077"/>
                </a:lnTo>
                <a:cubicBezTo>
                  <a:pt x="3687989" y="2797077"/>
                  <a:pt x="3709843" y="2775223"/>
                  <a:pt x="3709843" y="2748264"/>
                </a:cubicBezTo>
                <a:lnTo>
                  <a:pt x="3709843" y="2553018"/>
                </a:lnTo>
                <a:cubicBezTo>
                  <a:pt x="3709843" y="2526059"/>
                  <a:pt x="3687989" y="2504205"/>
                  <a:pt x="3661030" y="2504205"/>
                </a:cubicBezTo>
                <a:close/>
                <a:moveTo>
                  <a:pt x="3017950" y="2504205"/>
                </a:moveTo>
                <a:cubicBezTo>
                  <a:pt x="2990991" y="2504205"/>
                  <a:pt x="2969137" y="2526059"/>
                  <a:pt x="2969137" y="2553018"/>
                </a:cubicBezTo>
                <a:lnTo>
                  <a:pt x="2969137" y="2748264"/>
                </a:lnTo>
                <a:cubicBezTo>
                  <a:pt x="2969137" y="2775223"/>
                  <a:pt x="2990991" y="2797077"/>
                  <a:pt x="3017950" y="2797077"/>
                </a:cubicBezTo>
                <a:lnTo>
                  <a:pt x="3213196" y="2797077"/>
                </a:lnTo>
                <a:cubicBezTo>
                  <a:pt x="3240155" y="2797077"/>
                  <a:pt x="3262009" y="2775223"/>
                  <a:pt x="3262009" y="2748264"/>
                </a:cubicBezTo>
                <a:lnTo>
                  <a:pt x="3262009" y="2553018"/>
                </a:lnTo>
                <a:cubicBezTo>
                  <a:pt x="3262009" y="2526059"/>
                  <a:pt x="3240155" y="2504205"/>
                  <a:pt x="3213196" y="2504205"/>
                </a:cubicBezTo>
                <a:close/>
                <a:moveTo>
                  <a:pt x="2586884" y="2504205"/>
                </a:moveTo>
                <a:cubicBezTo>
                  <a:pt x="2559925" y="2504205"/>
                  <a:pt x="2538071" y="2526059"/>
                  <a:pt x="2538071" y="2553018"/>
                </a:cubicBezTo>
                <a:lnTo>
                  <a:pt x="2538071" y="2748264"/>
                </a:lnTo>
                <a:cubicBezTo>
                  <a:pt x="2538071" y="2775223"/>
                  <a:pt x="2559925" y="2797077"/>
                  <a:pt x="2586884" y="2797077"/>
                </a:cubicBezTo>
                <a:lnTo>
                  <a:pt x="2782130" y="2797077"/>
                </a:lnTo>
                <a:cubicBezTo>
                  <a:pt x="2809089" y="2797077"/>
                  <a:pt x="2830943" y="2775223"/>
                  <a:pt x="2830943" y="2748264"/>
                </a:cubicBezTo>
                <a:lnTo>
                  <a:pt x="2830943" y="2553018"/>
                </a:lnTo>
                <a:cubicBezTo>
                  <a:pt x="2830943" y="2526059"/>
                  <a:pt x="2809089" y="2504205"/>
                  <a:pt x="2782130" y="2504205"/>
                </a:cubicBezTo>
                <a:close/>
                <a:moveTo>
                  <a:pt x="2139051" y="2504205"/>
                </a:moveTo>
                <a:cubicBezTo>
                  <a:pt x="2112092" y="2504205"/>
                  <a:pt x="2090238" y="2526059"/>
                  <a:pt x="2090238" y="2553018"/>
                </a:cubicBezTo>
                <a:lnTo>
                  <a:pt x="2090238" y="2748264"/>
                </a:lnTo>
                <a:cubicBezTo>
                  <a:pt x="2090238" y="2775223"/>
                  <a:pt x="2112092" y="2797077"/>
                  <a:pt x="2139051" y="2797077"/>
                </a:cubicBezTo>
                <a:lnTo>
                  <a:pt x="2334297" y="2797077"/>
                </a:lnTo>
                <a:cubicBezTo>
                  <a:pt x="2361256" y="2797077"/>
                  <a:pt x="2383110" y="2775223"/>
                  <a:pt x="2383110" y="2748264"/>
                </a:cubicBezTo>
                <a:lnTo>
                  <a:pt x="2383110" y="2553018"/>
                </a:lnTo>
                <a:cubicBezTo>
                  <a:pt x="2383110" y="2526059"/>
                  <a:pt x="2361256" y="2504205"/>
                  <a:pt x="2334297" y="2504205"/>
                </a:cubicBezTo>
                <a:close/>
                <a:moveTo>
                  <a:pt x="1706222" y="2504205"/>
                </a:moveTo>
                <a:cubicBezTo>
                  <a:pt x="1679263" y="2504205"/>
                  <a:pt x="1657409" y="2526059"/>
                  <a:pt x="1657409" y="2553018"/>
                </a:cubicBezTo>
                <a:lnTo>
                  <a:pt x="1657409" y="2748264"/>
                </a:lnTo>
                <a:cubicBezTo>
                  <a:pt x="1657409" y="2775223"/>
                  <a:pt x="1679263" y="2797077"/>
                  <a:pt x="1706222" y="2797077"/>
                </a:cubicBezTo>
                <a:lnTo>
                  <a:pt x="1901468" y="2797077"/>
                </a:lnTo>
                <a:cubicBezTo>
                  <a:pt x="1928427" y="2797077"/>
                  <a:pt x="1950281" y="2775223"/>
                  <a:pt x="1950281" y="2748264"/>
                </a:cubicBezTo>
                <a:lnTo>
                  <a:pt x="1950281" y="2553018"/>
                </a:lnTo>
                <a:cubicBezTo>
                  <a:pt x="1950281" y="2526059"/>
                  <a:pt x="1928427" y="2504205"/>
                  <a:pt x="1901468" y="2504205"/>
                </a:cubicBezTo>
                <a:close/>
                <a:moveTo>
                  <a:pt x="1258389" y="2504205"/>
                </a:moveTo>
                <a:cubicBezTo>
                  <a:pt x="1231430" y="2504205"/>
                  <a:pt x="1209576" y="2526059"/>
                  <a:pt x="1209576" y="2553018"/>
                </a:cubicBezTo>
                <a:lnTo>
                  <a:pt x="1209576" y="2748264"/>
                </a:lnTo>
                <a:cubicBezTo>
                  <a:pt x="1209576" y="2775223"/>
                  <a:pt x="1231430" y="2797077"/>
                  <a:pt x="1258389" y="2797077"/>
                </a:cubicBezTo>
                <a:lnTo>
                  <a:pt x="1453635" y="2797077"/>
                </a:lnTo>
                <a:cubicBezTo>
                  <a:pt x="1480594" y="2797077"/>
                  <a:pt x="1502448" y="2775223"/>
                  <a:pt x="1502448" y="2748264"/>
                </a:cubicBezTo>
                <a:lnTo>
                  <a:pt x="1502448" y="2553018"/>
                </a:lnTo>
                <a:cubicBezTo>
                  <a:pt x="1502448" y="2526059"/>
                  <a:pt x="1480594" y="2504205"/>
                  <a:pt x="1453635" y="2504205"/>
                </a:cubicBezTo>
                <a:close/>
                <a:moveTo>
                  <a:pt x="827323" y="2504205"/>
                </a:moveTo>
                <a:cubicBezTo>
                  <a:pt x="800364" y="2504205"/>
                  <a:pt x="778510" y="2526059"/>
                  <a:pt x="778510" y="2553018"/>
                </a:cubicBezTo>
                <a:lnTo>
                  <a:pt x="778510" y="2748264"/>
                </a:lnTo>
                <a:cubicBezTo>
                  <a:pt x="778510" y="2775223"/>
                  <a:pt x="800364" y="2797077"/>
                  <a:pt x="827323" y="2797077"/>
                </a:cubicBezTo>
                <a:lnTo>
                  <a:pt x="1022569" y="2797077"/>
                </a:lnTo>
                <a:cubicBezTo>
                  <a:pt x="1049528" y="2797077"/>
                  <a:pt x="1071382" y="2775223"/>
                  <a:pt x="1071382" y="2748264"/>
                </a:cubicBezTo>
                <a:lnTo>
                  <a:pt x="1071382" y="2553018"/>
                </a:lnTo>
                <a:cubicBezTo>
                  <a:pt x="1071382" y="2526059"/>
                  <a:pt x="1049528" y="2504205"/>
                  <a:pt x="1022569" y="2504205"/>
                </a:cubicBezTo>
                <a:close/>
                <a:moveTo>
                  <a:pt x="379489" y="2504205"/>
                </a:moveTo>
                <a:cubicBezTo>
                  <a:pt x="352530" y="2504205"/>
                  <a:pt x="330676" y="2526059"/>
                  <a:pt x="330676" y="2553018"/>
                </a:cubicBezTo>
                <a:lnTo>
                  <a:pt x="330676" y="2748264"/>
                </a:lnTo>
                <a:cubicBezTo>
                  <a:pt x="330676" y="2775223"/>
                  <a:pt x="352530" y="2797077"/>
                  <a:pt x="379489" y="2797077"/>
                </a:cubicBezTo>
                <a:lnTo>
                  <a:pt x="574735" y="2797077"/>
                </a:lnTo>
                <a:cubicBezTo>
                  <a:pt x="601694" y="2797077"/>
                  <a:pt x="623548" y="2775223"/>
                  <a:pt x="623548" y="2748264"/>
                </a:cubicBezTo>
                <a:lnTo>
                  <a:pt x="623548" y="2553018"/>
                </a:lnTo>
                <a:cubicBezTo>
                  <a:pt x="623548" y="2526059"/>
                  <a:pt x="601694" y="2504205"/>
                  <a:pt x="574735" y="2504205"/>
                </a:cubicBezTo>
                <a:close/>
                <a:moveTo>
                  <a:pt x="3457259" y="2006115"/>
                </a:moveTo>
                <a:cubicBezTo>
                  <a:pt x="3430300" y="2006115"/>
                  <a:pt x="3408446" y="2027969"/>
                  <a:pt x="3408446" y="2054928"/>
                </a:cubicBezTo>
                <a:lnTo>
                  <a:pt x="3408446" y="2250174"/>
                </a:lnTo>
                <a:cubicBezTo>
                  <a:pt x="3408446" y="2277133"/>
                  <a:pt x="3430300" y="2298987"/>
                  <a:pt x="3457259" y="2298987"/>
                </a:cubicBezTo>
                <a:lnTo>
                  <a:pt x="3652505" y="2298987"/>
                </a:lnTo>
                <a:cubicBezTo>
                  <a:pt x="3679464" y="2298987"/>
                  <a:pt x="3701318" y="2277133"/>
                  <a:pt x="3701318" y="2250174"/>
                </a:cubicBezTo>
                <a:lnTo>
                  <a:pt x="3701318" y="2054928"/>
                </a:lnTo>
                <a:cubicBezTo>
                  <a:pt x="3701318" y="2027969"/>
                  <a:pt x="3679464" y="2006115"/>
                  <a:pt x="3652505" y="2006115"/>
                </a:cubicBezTo>
                <a:close/>
                <a:moveTo>
                  <a:pt x="3009426" y="2006115"/>
                </a:moveTo>
                <a:cubicBezTo>
                  <a:pt x="2982467" y="2006115"/>
                  <a:pt x="2960613" y="2027969"/>
                  <a:pt x="2960613" y="2054928"/>
                </a:cubicBezTo>
                <a:lnTo>
                  <a:pt x="2960613" y="2250174"/>
                </a:lnTo>
                <a:cubicBezTo>
                  <a:pt x="2960613" y="2277133"/>
                  <a:pt x="2982467" y="2298987"/>
                  <a:pt x="3009426" y="2298987"/>
                </a:cubicBezTo>
                <a:lnTo>
                  <a:pt x="3204672" y="2298987"/>
                </a:lnTo>
                <a:cubicBezTo>
                  <a:pt x="3231631" y="2298987"/>
                  <a:pt x="3253485" y="2277133"/>
                  <a:pt x="3253485" y="2250174"/>
                </a:cubicBezTo>
                <a:lnTo>
                  <a:pt x="3253485" y="2054928"/>
                </a:lnTo>
                <a:cubicBezTo>
                  <a:pt x="3253485" y="2027969"/>
                  <a:pt x="3231631" y="2006115"/>
                  <a:pt x="3204672" y="2006115"/>
                </a:cubicBezTo>
                <a:close/>
                <a:moveTo>
                  <a:pt x="2578359" y="2006115"/>
                </a:moveTo>
                <a:cubicBezTo>
                  <a:pt x="2551400" y="2006115"/>
                  <a:pt x="2529546" y="2027969"/>
                  <a:pt x="2529546" y="2054928"/>
                </a:cubicBezTo>
                <a:lnTo>
                  <a:pt x="2529546" y="2250174"/>
                </a:lnTo>
                <a:cubicBezTo>
                  <a:pt x="2529546" y="2277133"/>
                  <a:pt x="2551400" y="2298987"/>
                  <a:pt x="2578359" y="2298987"/>
                </a:cubicBezTo>
                <a:lnTo>
                  <a:pt x="2773605" y="2298987"/>
                </a:lnTo>
                <a:cubicBezTo>
                  <a:pt x="2800564" y="2298987"/>
                  <a:pt x="2822418" y="2277133"/>
                  <a:pt x="2822418" y="2250174"/>
                </a:cubicBezTo>
                <a:lnTo>
                  <a:pt x="2822418" y="2054928"/>
                </a:lnTo>
                <a:cubicBezTo>
                  <a:pt x="2822418" y="2027969"/>
                  <a:pt x="2800564" y="2006115"/>
                  <a:pt x="2773605" y="2006115"/>
                </a:cubicBezTo>
                <a:close/>
                <a:moveTo>
                  <a:pt x="2130526" y="2006115"/>
                </a:moveTo>
                <a:cubicBezTo>
                  <a:pt x="2103567" y="2006115"/>
                  <a:pt x="2081713" y="2027969"/>
                  <a:pt x="2081713" y="2054928"/>
                </a:cubicBezTo>
                <a:lnTo>
                  <a:pt x="2081713" y="2250174"/>
                </a:lnTo>
                <a:cubicBezTo>
                  <a:pt x="2081713" y="2277133"/>
                  <a:pt x="2103567" y="2298987"/>
                  <a:pt x="2130526" y="2298987"/>
                </a:cubicBezTo>
                <a:lnTo>
                  <a:pt x="2325772" y="2298987"/>
                </a:lnTo>
                <a:cubicBezTo>
                  <a:pt x="2352731" y="2298987"/>
                  <a:pt x="2374585" y="2277133"/>
                  <a:pt x="2374585" y="2250174"/>
                </a:cubicBezTo>
                <a:lnTo>
                  <a:pt x="2374585" y="2054928"/>
                </a:lnTo>
                <a:cubicBezTo>
                  <a:pt x="2374585" y="2027969"/>
                  <a:pt x="2352731" y="2006115"/>
                  <a:pt x="2325772" y="2006115"/>
                </a:cubicBezTo>
                <a:close/>
                <a:moveTo>
                  <a:pt x="1697697" y="2006115"/>
                </a:moveTo>
                <a:cubicBezTo>
                  <a:pt x="1670738" y="2006115"/>
                  <a:pt x="1648884" y="2027969"/>
                  <a:pt x="1648884" y="2054928"/>
                </a:cubicBezTo>
                <a:lnTo>
                  <a:pt x="1648884" y="2250174"/>
                </a:lnTo>
                <a:cubicBezTo>
                  <a:pt x="1648884" y="2277133"/>
                  <a:pt x="1670738" y="2298987"/>
                  <a:pt x="1697697" y="2298987"/>
                </a:cubicBezTo>
                <a:lnTo>
                  <a:pt x="1892943" y="2298987"/>
                </a:lnTo>
                <a:cubicBezTo>
                  <a:pt x="1919902" y="2298987"/>
                  <a:pt x="1941756" y="2277133"/>
                  <a:pt x="1941756" y="2250174"/>
                </a:cubicBezTo>
                <a:lnTo>
                  <a:pt x="1941756" y="2054928"/>
                </a:lnTo>
                <a:cubicBezTo>
                  <a:pt x="1941756" y="2027969"/>
                  <a:pt x="1919902" y="2006115"/>
                  <a:pt x="1892943" y="2006115"/>
                </a:cubicBezTo>
                <a:close/>
                <a:moveTo>
                  <a:pt x="1249864" y="2006115"/>
                </a:moveTo>
                <a:cubicBezTo>
                  <a:pt x="1222905" y="2006115"/>
                  <a:pt x="1201051" y="2027969"/>
                  <a:pt x="1201051" y="2054928"/>
                </a:cubicBezTo>
                <a:lnTo>
                  <a:pt x="1201051" y="2250174"/>
                </a:lnTo>
                <a:cubicBezTo>
                  <a:pt x="1201051" y="2277133"/>
                  <a:pt x="1222905" y="2298987"/>
                  <a:pt x="1249864" y="2298987"/>
                </a:cubicBezTo>
                <a:lnTo>
                  <a:pt x="1445110" y="2298987"/>
                </a:lnTo>
                <a:cubicBezTo>
                  <a:pt x="1472069" y="2298987"/>
                  <a:pt x="1493923" y="2277133"/>
                  <a:pt x="1493923" y="2250174"/>
                </a:cubicBezTo>
                <a:lnTo>
                  <a:pt x="1493923" y="2054928"/>
                </a:lnTo>
                <a:cubicBezTo>
                  <a:pt x="1493923" y="2027969"/>
                  <a:pt x="1472069" y="2006115"/>
                  <a:pt x="1445110" y="2006115"/>
                </a:cubicBezTo>
                <a:close/>
                <a:moveTo>
                  <a:pt x="818798" y="2006115"/>
                </a:moveTo>
                <a:cubicBezTo>
                  <a:pt x="791839" y="2006115"/>
                  <a:pt x="769985" y="2027969"/>
                  <a:pt x="769985" y="2054928"/>
                </a:cubicBezTo>
                <a:lnTo>
                  <a:pt x="769985" y="2250174"/>
                </a:lnTo>
                <a:cubicBezTo>
                  <a:pt x="769985" y="2277133"/>
                  <a:pt x="791839" y="2298987"/>
                  <a:pt x="818798" y="2298987"/>
                </a:cubicBezTo>
                <a:lnTo>
                  <a:pt x="1014044" y="2298987"/>
                </a:lnTo>
                <a:cubicBezTo>
                  <a:pt x="1041003" y="2298987"/>
                  <a:pt x="1062857" y="2277133"/>
                  <a:pt x="1062857" y="2250174"/>
                </a:cubicBezTo>
                <a:lnTo>
                  <a:pt x="1062857" y="2054928"/>
                </a:lnTo>
                <a:cubicBezTo>
                  <a:pt x="1062857" y="2027969"/>
                  <a:pt x="1041003" y="2006115"/>
                  <a:pt x="1014044" y="2006115"/>
                </a:cubicBezTo>
                <a:close/>
                <a:moveTo>
                  <a:pt x="370964" y="2006115"/>
                </a:moveTo>
                <a:cubicBezTo>
                  <a:pt x="344005" y="2006115"/>
                  <a:pt x="322151" y="2027969"/>
                  <a:pt x="322151" y="2054928"/>
                </a:cubicBezTo>
                <a:lnTo>
                  <a:pt x="322151" y="2250174"/>
                </a:lnTo>
                <a:cubicBezTo>
                  <a:pt x="322151" y="2277133"/>
                  <a:pt x="344005" y="2298987"/>
                  <a:pt x="370964" y="2298987"/>
                </a:cubicBezTo>
                <a:lnTo>
                  <a:pt x="566210" y="2298987"/>
                </a:lnTo>
                <a:cubicBezTo>
                  <a:pt x="593169" y="2298987"/>
                  <a:pt x="615023" y="2277133"/>
                  <a:pt x="615023" y="2250174"/>
                </a:cubicBezTo>
                <a:lnTo>
                  <a:pt x="615023" y="2054928"/>
                </a:lnTo>
                <a:cubicBezTo>
                  <a:pt x="615023" y="2027969"/>
                  <a:pt x="593169" y="2006115"/>
                  <a:pt x="566210" y="2006115"/>
                </a:cubicBezTo>
                <a:close/>
                <a:moveTo>
                  <a:pt x="661014" y="956103"/>
                </a:moveTo>
                <a:lnTo>
                  <a:pt x="1309087" y="956103"/>
                </a:lnTo>
                <a:lnTo>
                  <a:pt x="1309087" y="1251488"/>
                </a:lnTo>
                <a:lnTo>
                  <a:pt x="1308807" y="1251488"/>
                </a:lnTo>
                <a:cubicBezTo>
                  <a:pt x="1309091" y="1366682"/>
                  <a:pt x="1247916" y="1473290"/>
                  <a:pt x="1148320" y="1531386"/>
                </a:cubicBezTo>
                <a:cubicBezTo>
                  <a:pt x="1048099" y="1589847"/>
                  <a:pt x="924270" y="1590261"/>
                  <a:pt x="823660" y="1532473"/>
                </a:cubicBezTo>
                <a:cubicBezTo>
                  <a:pt x="723050" y="1474685"/>
                  <a:pt x="661015" y="1367514"/>
                  <a:pt x="661015" y="1251489"/>
                </a:cubicBezTo>
                <a:lnTo>
                  <a:pt x="661315" y="1251488"/>
                </a:lnTo>
                <a:lnTo>
                  <a:pt x="661014" y="1251488"/>
                </a:lnTo>
                <a:close/>
                <a:moveTo>
                  <a:pt x="2203871" y="14577"/>
                </a:moveTo>
                <a:lnTo>
                  <a:pt x="2361705" y="14577"/>
                </a:lnTo>
                <a:lnTo>
                  <a:pt x="2361705" y="227644"/>
                </a:lnTo>
                <a:lnTo>
                  <a:pt x="2362254" y="227644"/>
                </a:lnTo>
                <a:lnTo>
                  <a:pt x="2362254" y="759406"/>
                </a:lnTo>
                <a:cubicBezTo>
                  <a:pt x="2362254" y="858375"/>
                  <a:pt x="2442485" y="938606"/>
                  <a:pt x="2541454" y="938606"/>
                </a:cubicBezTo>
                <a:lnTo>
                  <a:pt x="3187508" y="938606"/>
                </a:lnTo>
                <a:lnTo>
                  <a:pt x="3187508" y="939163"/>
                </a:lnTo>
                <a:lnTo>
                  <a:pt x="3342076" y="939163"/>
                </a:lnTo>
                <a:cubicBezTo>
                  <a:pt x="3528151" y="939163"/>
                  <a:pt x="3678994" y="1090006"/>
                  <a:pt x="3678994" y="1276081"/>
                </a:cubicBezTo>
                <a:lnTo>
                  <a:pt x="3678994" y="1774989"/>
                </a:lnTo>
                <a:lnTo>
                  <a:pt x="4018294" y="1774989"/>
                </a:lnTo>
                <a:lnTo>
                  <a:pt x="4018294" y="3935229"/>
                </a:lnTo>
                <a:lnTo>
                  <a:pt x="0" y="3935229"/>
                </a:lnTo>
                <a:lnTo>
                  <a:pt x="0" y="1774989"/>
                </a:lnTo>
                <a:lnTo>
                  <a:pt x="3521276" y="1774989"/>
                </a:lnTo>
                <a:lnTo>
                  <a:pt x="3521276" y="1276081"/>
                </a:lnTo>
                <a:cubicBezTo>
                  <a:pt x="3521276" y="1177112"/>
                  <a:pt x="3441045" y="1096881"/>
                  <a:pt x="3342076" y="1096881"/>
                </a:cubicBezTo>
                <a:lnTo>
                  <a:pt x="2696022" y="1096881"/>
                </a:lnTo>
                <a:lnTo>
                  <a:pt x="2696022" y="1096324"/>
                </a:lnTo>
                <a:lnTo>
                  <a:pt x="2541454" y="1096324"/>
                </a:lnTo>
                <a:cubicBezTo>
                  <a:pt x="2355379" y="1096324"/>
                  <a:pt x="2204536" y="945481"/>
                  <a:pt x="2204536" y="759406"/>
                </a:cubicBezTo>
                <a:lnTo>
                  <a:pt x="2204536" y="227645"/>
                </a:lnTo>
                <a:lnTo>
                  <a:pt x="2203871" y="227645"/>
                </a:lnTo>
                <a:close/>
                <a:moveTo>
                  <a:pt x="913050" y="0"/>
                </a:moveTo>
                <a:lnTo>
                  <a:pt x="1057050" y="0"/>
                </a:lnTo>
                <a:lnTo>
                  <a:pt x="1057050" y="569505"/>
                </a:lnTo>
                <a:cubicBezTo>
                  <a:pt x="1088315" y="573585"/>
                  <a:pt x="1118287" y="585198"/>
                  <a:pt x="1146441" y="601369"/>
                </a:cubicBezTo>
                <a:cubicBezTo>
                  <a:pt x="1247051" y="659157"/>
                  <a:pt x="1309086" y="766328"/>
                  <a:pt x="1309086" y="882353"/>
                </a:cubicBezTo>
                <a:lnTo>
                  <a:pt x="1021050" y="883318"/>
                </a:lnTo>
                <a:lnTo>
                  <a:pt x="1021050" y="612000"/>
                </a:lnTo>
                <a:lnTo>
                  <a:pt x="949050" y="612000"/>
                </a:lnTo>
                <a:lnTo>
                  <a:pt x="949050" y="883559"/>
                </a:lnTo>
                <a:cubicBezTo>
                  <a:pt x="853040" y="883880"/>
                  <a:pt x="757031" y="884202"/>
                  <a:pt x="661021" y="884523"/>
                </a:cubicBezTo>
                <a:cubicBezTo>
                  <a:pt x="660244" y="768500"/>
                  <a:pt x="721560" y="660917"/>
                  <a:pt x="821781" y="602456"/>
                </a:cubicBezTo>
                <a:cubicBezTo>
                  <a:pt x="850465" y="585724"/>
                  <a:pt x="881083" y="573747"/>
                  <a:pt x="913050" y="5695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1BA1EDDA-EAB9-2B04-DEAC-6B77DAF891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23" y="6221448"/>
            <a:ext cx="5315663" cy="563898"/>
          </a:xfrm>
          <a:prstGeom prst="rect">
            <a:avLst/>
          </a:prstGeom>
        </p:spPr>
      </p:pic>
      <p:grpSp>
        <p:nvGrpSpPr>
          <p:cNvPr id="5" name="그룹 6">
            <a:extLst>
              <a:ext uri="{FF2B5EF4-FFF2-40B4-BE49-F238E27FC236}">
                <a16:creationId xmlns:a16="http://schemas.microsoft.com/office/drawing/2014/main" id="{C335D1EE-070B-7898-81BE-EF265A92E968}"/>
              </a:ext>
            </a:extLst>
          </p:cNvPr>
          <p:cNvGrpSpPr/>
          <p:nvPr/>
        </p:nvGrpSpPr>
        <p:grpSpPr>
          <a:xfrm>
            <a:off x="4143594" y="3500633"/>
            <a:ext cx="3671594" cy="1130479"/>
            <a:chOff x="2056138" y="2851340"/>
            <a:chExt cx="2657846" cy="1130774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16DB504-740F-3299-04F2-A5F93F1DCF8D}"/>
                </a:ext>
              </a:extLst>
            </p:cNvPr>
            <p:cNvSpPr txBox="1"/>
            <p:nvPr/>
          </p:nvSpPr>
          <p:spPr>
            <a:xfrm>
              <a:off x="2056138" y="3458757"/>
              <a:ext cx="2657846" cy="5233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Action Plan: Review SDM, rekrut SDM pria </a:t>
              </a:r>
            </a:p>
            <a:p>
              <a:pPr algn="ctr"/>
              <a:r>
                <a:rPr lang="en-ID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Hambatan</a:t>
              </a:r>
              <a:r>
                <a:rPr lang="en-ID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: culture SDM 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A36C08C-63F0-9E40-E2F5-CF1EE743CCFD}"/>
                </a:ext>
              </a:extLst>
            </p:cNvPr>
            <p:cNvSpPr txBox="1"/>
            <p:nvPr/>
          </p:nvSpPr>
          <p:spPr>
            <a:xfrm>
              <a:off x="2135560" y="2851340"/>
              <a:ext cx="2537764" cy="3078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SDM </a:t>
              </a:r>
              <a:r>
                <a:rPr lang="en-US" altLang="ko-KR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wanita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dengan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range </a:t>
              </a:r>
              <a:r>
                <a:rPr lang="en-US" altLang="ko-KR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umur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16-22 </a:t>
              </a:r>
              <a:r>
                <a:rPr lang="en-US" altLang="ko-KR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tahun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8" name="그룹 6">
            <a:extLst>
              <a:ext uri="{FF2B5EF4-FFF2-40B4-BE49-F238E27FC236}">
                <a16:creationId xmlns:a16="http://schemas.microsoft.com/office/drawing/2014/main" id="{CBC1F424-9179-44DD-6B56-4C9C563F161A}"/>
              </a:ext>
            </a:extLst>
          </p:cNvPr>
          <p:cNvGrpSpPr/>
          <p:nvPr/>
        </p:nvGrpSpPr>
        <p:grpSpPr>
          <a:xfrm>
            <a:off x="7932527" y="3429000"/>
            <a:ext cx="3671594" cy="1130479"/>
            <a:chOff x="2056138" y="2851340"/>
            <a:chExt cx="2657846" cy="1130774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651C9F3-D2AD-5CCF-EE1B-F13B8876D7FB}"/>
                </a:ext>
              </a:extLst>
            </p:cNvPr>
            <p:cNvSpPr txBox="1"/>
            <p:nvPr/>
          </p:nvSpPr>
          <p:spPr>
            <a:xfrm>
              <a:off x="2056138" y="3458757"/>
              <a:ext cx="2657846" cy="5233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Action Plan:  Review Quality Control </a:t>
              </a:r>
              <a:br>
                <a:rPr lang="sv-SE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</a:br>
              <a:r>
                <a:rPr lang="en-ID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Hambatan</a:t>
              </a:r>
              <a:r>
                <a:rPr lang="en-ID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: </a:t>
              </a:r>
              <a:r>
                <a:rPr lang="sv-SE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Kulitas mesin produksi 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076FE57-9E28-BC5E-C6BA-E60D81C932DA}"/>
                </a:ext>
              </a:extLst>
            </p:cNvPr>
            <p:cNvSpPr txBox="1"/>
            <p:nvPr/>
          </p:nvSpPr>
          <p:spPr>
            <a:xfrm>
              <a:off x="2135560" y="2851340"/>
              <a:ext cx="2537764" cy="3078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Mutu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Sepatu  </a:t>
              </a:r>
              <a:r>
                <a:rPr lang="en-US" altLang="ko-KR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ditingkatkan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그룹 6">
            <a:extLst>
              <a:ext uri="{FF2B5EF4-FFF2-40B4-BE49-F238E27FC236}">
                <a16:creationId xmlns:a16="http://schemas.microsoft.com/office/drawing/2014/main" id="{EB075B68-8D41-B9E4-E41A-BBDF779C0FE8}"/>
              </a:ext>
            </a:extLst>
          </p:cNvPr>
          <p:cNvGrpSpPr/>
          <p:nvPr/>
        </p:nvGrpSpPr>
        <p:grpSpPr>
          <a:xfrm>
            <a:off x="7822812" y="1560407"/>
            <a:ext cx="3671594" cy="1130479"/>
            <a:chOff x="2056138" y="2851340"/>
            <a:chExt cx="2657846" cy="1130774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C4AE5F1-5325-41A0-9A38-DDA83A485441}"/>
                </a:ext>
              </a:extLst>
            </p:cNvPr>
            <p:cNvSpPr txBox="1"/>
            <p:nvPr/>
          </p:nvSpPr>
          <p:spPr>
            <a:xfrm>
              <a:off x="2056138" y="3458757"/>
              <a:ext cx="2657846" cy="5233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Action Plan: Kajian kebutuhan pasar </a:t>
              </a:r>
            </a:p>
            <a:p>
              <a:pPr algn="ctr"/>
              <a:r>
                <a:rPr lang="en-ID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Hambatan</a:t>
              </a:r>
              <a:r>
                <a:rPr lang="en-ID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: </a:t>
              </a:r>
              <a:r>
                <a:rPr lang="sv-SE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Culcure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9131CD3-6A39-B31A-2F90-32770313B353}"/>
                </a:ext>
              </a:extLst>
            </p:cNvPr>
            <p:cNvSpPr txBox="1"/>
            <p:nvPr/>
          </p:nvSpPr>
          <p:spPr>
            <a:xfrm>
              <a:off x="2135560" y="2851340"/>
              <a:ext cx="2537764" cy="3078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Market need based on country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189461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5400" dirty="0" err="1"/>
              <a:t>Bauran</a:t>
            </a:r>
            <a:r>
              <a:rPr lang="en-US" sz="5400" dirty="0"/>
              <a:t> </a:t>
            </a:r>
            <a:r>
              <a:rPr lang="en-US" sz="5400" dirty="0" err="1"/>
              <a:t>Pemasaran</a:t>
            </a:r>
            <a:r>
              <a:rPr lang="en-US" sz="5400" dirty="0"/>
              <a:t> </a:t>
            </a:r>
          </a:p>
        </p:txBody>
      </p:sp>
      <p:sp>
        <p:nvSpPr>
          <p:cNvPr id="3" name="Rounded Rectangle 3">
            <a:extLst>
              <a:ext uri="{FF2B5EF4-FFF2-40B4-BE49-F238E27FC236}">
                <a16:creationId xmlns:a16="http://schemas.microsoft.com/office/drawing/2014/main" id="{515B8FC6-3B48-4948-9074-6C9782644DBC}"/>
              </a:ext>
            </a:extLst>
          </p:cNvPr>
          <p:cNvSpPr/>
          <p:nvPr/>
        </p:nvSpPr>
        <p:spPr>
          <a:xfrm rot="18900000" flipH="1">
            <a:off x="1318965" y="1987004"/>
            <a:ext cx="107972" cy="935756"/>
          </a:xfrm>
          <a:custGeom>
            <a:avLst/>
            <a:gdLst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240258 w 727470"/>
              <a:gd name="connsiteY12" fmla="*/ 120152 h 5112569"/>
              <a:gd name="connsiteX13" fmla="*/ 360387 w 727470"/>
              <a:gd name="connsiteY13" fmla="*/ 23 h 5112569"/>
              <a:gd name="connsiteX14" fmla="*/ 480516 w 727470"/>
              <a:gd name="connsiteY14" fmla="*/ 120152 h 5112569"/>
              <a:gd name="connsiteX15" fmla="*/ 480516 w 727470"/>
              <a:gd name="connsiteY15" fmla="*/ 120174 h 5112569"/>
              <a:gd name="connsiteX16" fmla="*/ 600645 w 727470"/>
              <a:gd name="connsiteY16" fmla="*/ 45 h 5112569"/>
              <a:gd name="connsiteX17" fmla="*/ 720775 w 727470"/>
              <a:gd name="connsiteY17" fmla="*/ 120175 h 5112569"/>
              <a:gd name="connsiteX18" fmla="*/ 720775 w 727470"/>
              <a:gd name="connsiteY18" fmla="*/ 768849 h 5112569"/>
              <a:gd name="connsiteX19" fmla="*/ 720775 w 727470"/>
              <a:gd name="connsiteY19" fmla="*/ 1224135 h 5112569"/>
              <a:gd name="connsiteX20" fmla="*/ 720775 w 727470"/>
              <a:gd name="connsiteY20" fmla="*/ 2520279 h 5112569"/>
              <a:gd name="connsiteX21" fmla="*/ 720776 w 727470"/>
              <a:gd name="connsiteY21" fmla="*/ 2520279 h 5112569"/>
              <a:gd name="connsiteX22" fmla="*/ 720776 w 727470"/>
              <a:gd name="connsiteY22" fmla="*/ 3816423 h 5112569"/>
              <a:gd name="connsiteX23" fmla="*/ 727470 w 727470"/>
              <a:gd name="connsiteY23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240258 w 727470"/>
              <a:gd name="connsiteY12" fmla="*/ 120152 h 5112569"/>
              <a:gd name="connsiteX13" fmla="*/ 360387 w 727470"/>
              <a:gd name="connsiteY13" fmla="*/ 23 h 5112569"/>
              <a:gd name="connsiteX14" fmla="*/ 480516 w 727470"/>
              <a:gd name="connsiteY14" fmla="*/ 120152 h 5112569"/>
              <a:gd name="connsiteX15" fmla="*/ 480516 w 727470"/>
              <a:gd name="connsiteY15" fmla="*/ 120174 h 5112569"/>
              <a:gd name="connsiteX16" fmla="*/ 600645 w 727470"/>
              <a:gd name="connsiteY16" fmla="*/ 45 h 5112569"/>
              <a:gd name="connsiteX17" fmla="*/ 720775 w 727470"/>
              <a:gd name="connsiteY17" fmla="*/ 120175 h 5112569"/>
              <a:gd name="connsiteX18" fmla="*/ 720775 w 727470"/>
              <a:gd name="connsiteY18" fmla="*/ 768849 h 5112569"/>
              <a:gd name="connsiteX19" fmla="*/ 720775 w 727470"/>
              <a:gd name="connsiteY19" fmla="*/ 1224135 h 5112569"/>
              <a:gd name="connsiteX20" fmla="*/ 720775 w 727470"/>
              <a:gd name="connsiteY20" fmla="*/ 2520279 h 5112569"/>
              <a:gd name="connsiteX21" fmla="*/ 720776 w 727470"/>
              <a:gd name="connsiteY21" fmla="*/ 2520279 h 5112569"/>
              <a:gd name="connsiteX22" fmla="*/ 720776 w 727470"/>
              <a:gd name="connsiteY22" fmla="*/ 3816423 h 5112569"/>
              <a:gd name="connsiteX23" fmla="*/ 727470 w 727470"/>
              <a:gd name="connsiteY23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240258 w 727470"/>
              <a:gd name="connsiteY12" fmla="*/ 120152 h 5112569"/>
              <a:gd name="connsiteX13" fmla="*/ 360387 w 727470"/>
              <a:gd name="connsiteY13" fmla="*/ 23 h 5112569"/>
              <a:gd name="connsiteX14" fmla="*/ 480516 w 727470"/>
              <a:gd name="connsiteY14" fmla="*/ 120152 h 5112569"/>
              <a:gd name="connsiteX15" fmla="*/ 480516 w 727470"/>
              <a:gd name="connsiteY15" fmla="*/ 120174 h 5112569"/>
              <a:gd name="connsiteX16" fmla="*/ 600645 w 727470"/>
              <a:gd name="connsiteY16" fmla="*/ 45 h 5112569"/>
              <a:gd name="connsiteX17" fmla="*/ 720775 w 727470"/>
              <a:gd name="connsiteY17" fmla="*/ 120175 h 5112569"/>
              <a:gd name="connsiteX18" fmla="*/ 720775 w 727470"/>
              <a:gd name="connsiteY18" fmla="*/ 768849 h 5112569"/>
              <a:gd name="connsiteX19" fmla="*/ 720775 w 727470"/>
              <a:gd name="connsiteY19" fmla="*/ 1224135 h 5112569"/>
              <a:gd name="connsiteX20" fmla="*/ 720775 w 727470"/>
              <a:gd name="connsiteY20" fmla="*/ 2520279 h 5112569"/>
              <a:gd name="connsiteX21" fmla="*/ 720776 w 727470"/>
              <a:gd name="connsiteY21" fmla="*/ 2520279 h 5112569"/>
              <a:gd name="connsiteX22" fmla="*/ 720776 w 727470"/>
              <a:gd name="connsiteY22" fmla="*/ 3816423 h 5112569"/>
              <a:gd name="connsiteX23" fmla="*/ 727470 w 727470"/>
              <a:gd name="connsiteY23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240258 w 727470"/>
              <a:gd name="connsiteY12" fmla="*/ 120152 h 5112569"/>
              <a:gd name="connsiteX13" fmla="*/ 360387 w 727470"/>
              <a:gd name="connsiteY13" fmla="*/ 23 h 5112569"/>
              <a:gd name="connsiteX14" fmla="*/ 480516 w 727470"/>
              <a:gd name="connsiteY14" fmla="*/ 120152 h 5112569"/>
              <a:gd name="connsiteX15" fmla="*/ 480516 w 727470"/>
              <a:gd name="connsiteY15" fmla="*/ 120174 h 5112569"/>
              <a:gd name="connsiteX16" fmla="*/ 600645 w 727470"/>
              <a:gd name="connsiteY16" fmla="*/ 45 h 5112569"/>
              <a:gd name="connsiteX17" fmla="*/ 720775 w 727470"/>
              <a:gd name="connsiteY17" fmla="*/ 120175 h 5112569"/>
              <a:gd name="connsiteX18" fmla="*/ 720775 w 727470"/>
              <a:gd name="connsiteY18" fmla="*/ 768849 h 5112569"/>
              <a:gd name="connsiteX19" fmla="*/ 720775 w 727470"/>
              <a:gd name="connsiteY19" fmla="*/ 1224135 h 5112569"/>
              <a:gd name="connsiteX20" fmla="*/ 720775 w 727470"/>
              <a:gd name="connsiteY20" fmla="*/ 2520279 h 5112569"/>
              <a:gd name="connsiteX21" fmla="*/ 720776 w 727470"/>
              <a:gd name="connsiteY21" fmla="*/ 2520279 h 5112569"/>
              <a:gd name="connsiteX22" fmla="*/ 720776 w 727470"/>
              <a:gd name="connsiteY22" fmla="*/ 3816423 h 5112569"/>
              <a:gd name="connsiteX23" fmla="*/ 727470 w 727470"/>
              <a:gd name="connsiteY23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240258 w 727470"/>
              <a:gd name="connsiteY12" fmla="*/ 120152 h 5112569"/>
              <a:gd name="connsiteX13" fmla="*/ 360387 w 727470"/>
              <a:gd name="connsiteY13" fmla="*/ 23 h 5112569"/>
              <a:gd name="connsiteX14" fmla="*/ 480516 w 727470"/>
              <a:gd name="connsiteY14" fmla="*/ 120152 h 5112569"/>
              <a:gd name="connsiteX15" fmla="*/ 480516 w 727470"/>
              <a:gd name="connsiteY15" fmla="*/ 120174 h 5112569"/>
              <a:gd name="connsiteX16" fmla="*/ 600645 w 727470"/>
              <a:gd name="connsiteY16" fmla="*/ 45 h 5112569"/>
              <a:gd name="connsiteX17" fmla="*/ 720775 w 727470"/>
              <a:gd name="connsiteY17" fmla="*/ 120175 h 5112569"/>
              <a:gd name="connsiteX18" fmla="*/ 720775 w 727470"/>
              <a:gd name="connsiteY18" fmla="*/ 768849 h 5112569"/>
              <a:gd name="connsiteX19" fmla="*/ 720775 w 727470"/>
              <a:gd name="connsiteY19" fmla="*/ 1224135 h 5112569"/>
              <a:gd name="connsiteX20" fmla="*/ 720775 w 727470"/>
              <a:gd name="connsiteY20" fmla="*/ 2520279 h 5112569"/>
              <a:gd name="connsiteX21" fmla="*/ 720776 w 727470"/>
              <a:gd name="connsiteY21" fmla="*/ 2520279 h 5112569"/>
              <a:gd name="connsiteX22" fmla="*/ 720776 w 727470"/>
              <a:gd name="connsiteY22" fmla="*/ 3816423 h 5112569"/>
              <a:gd name="connsiteX23" fmla="*/ 727470 w 727470"/>
              <a:gd name="connsiteY23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240258 w 727470"/>
              <a:gd name="connsiteY12" fmla="*/ 120152 h 5112569"/>
              <a:gd name="connsiteX13" fmla="*/ 360387 w 727470"/>
              <a:gd name="connsiteY13" fmla="*/ 23 h 5112569"/>
              <a:gd name="connsiteX14" fmla="*/ 480516 w 727470"/>
              <a:gd name="connsiteY14" fmla="*/ 120152 h 5112569"/>
              <a:gd name="connsiteX15" fmla="*/ 600645 w 727470"/>
              <a:gd name="connsiteY15" fmla="*/ 45 h 5112569"/>
              <a:gd name="connsiteX16" fmla="*/ 720775 w 727470"/>
              <a:gd name="connsiteY16" fmla="*/ 120175 h 5112569"/>
              <a:gd name="connsiteX17" fmla="*/ 720775 w 727470"/>
              <a:gd name="connsiteY17" fmla="*/ 768849 h 5112569"/>
              <a:gd name="connsiteX18" fmla="*/ 720775 w 727470"/>
              <a:gd name="connsiteY18" fmla="*/ 1224135 h 5112569"/>
              <a:gd name="connsiteX19" fmla="*/ 720775 w 727470"/>
              <a:gd name="connsiteY19" fmla="*/ 2520279 h 5112569"/>
              <a:gd name="connsiteX20" fmla="*/ 720776 w 727470"/>
              <a:gd name="connsiteY20" fmla="*/ 2520279 h 5112569"/>
              <a:gd name="connsiteX21" fmla="*/ 720776 w 727470"/>
              <a:gd name="connsiteY21" fmla="*/ 3816423 h 5112569"/>
              <a:gd name="connsiteX22" fmla="*/ 727470 w 727470"/>
              <a:gd name="connsiteY22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240258 w 727470"/>
              <a:gd name="connsiteY12" fmla="*/ 120152 h 5112569"/>
              <a:gd name="connsiteX13" fmla="*/ 360387 w 727470"/>
              <a:gd name="connsiteY13" fmla="*/ 24 h 5112569"/>
              <a:gd name="connsiteX14" fmla="*/ 480516 w 727470"/>
              <a:gd name="connsiteY14" fmla="*/ 120152 h 5112569"/>
              <a:gd name="connsiteX15" fmla="*/ 600645 w 727470"/>
              <a:gd name="connsiteY15" fmla="*/ 45 h 5112569"/>
              <a:gd name="connsiteX16" fmla="*/ 720775 w 727470"/>
              <a:gd name="connsiteY16" fmla="*/ 120175 h 5112569"/>
              <a:gd name="connsiteX17" fmla="*/ 720775 w 727470"/>
              <a:gd name="connsiteY17" fmla="*/ 768849 h 5112569"/>
              <a:gd name="connsiteX18" fmla="*/ 720775 w 727470"/>
              <a:gd name="connsiteY18" fmla="*/ 1224135 h 5112569"/>
              <a:gd name="connsiteX19" fmla="*/ 720775 w 727470"/>
              <a:gd name="connsiteY19" fmla="*/ 2520279 h 5112569"/>
              <a:gd name="connsiteX20" fmla="*/ 720776 w 727470"/>
              <a:gd name="connsiteY20" fmla="*/ 2520279 h 5112569"/>
              <a:gd name="connsiteX21" fmla="*/ 720776 w 727470"/>
              <a:gd name="connsiteY21" fmla="*/ 3816423 h 5112569"/>
              <a:gd name="connsiteX22" fmla="*/ 727470 w 727470"/>
              <a:gd name="connsiteY22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240258 w 727470"/>
              <a:gd name="connsiteY12" fmla="*/ 120152 h 5112569"/>
              <a:gd name="connsiteX13" fmla="*/ 480516 w 727470"/>
              <a:gd name="connsiteY13" fmla="*/ 120152 h 5112569"/>
              <a:gd name="connsiteX14" fmla="*/ 600645 w 727470"/>
              <a:gd name="connsiteY14" fmla="*/ 45 h 5112569"/>
              <a:gd name="connsiteX15" fmla="*/ 720775 w 727470"/>
              <a:gd name="connsiteY15" fmla="*/ 120175 h 5112569"/>
              <a:gd name="connsiteX16" fmla="*/ 720775 w 727470"/>
              <a:gd name="connsiteY16" fmla="*/ 768849 h 5112569"/>
              <a:gd name="connsiteX17" fmla="*/ 720775 w 727470"/>
              <a:gd name="connsiteY17" fmla="*/ 1224135 h 5112569"/>
              <a:gd name="connsiteX18" fmla="*/ 720775 w 727470"/>
              <a:gd name="connsiteY18" fmla="*/ 2520279 h 5112569"/>
              <a:gd name="connsiteX19" fmla="*/ 720776 w 727470"/>
              <a:gd name="connsiteY19" fmla="*/ 2520279 h 5112569"/>
              <a:gd name="connsiteX20" fmla="*/ 720776 w 727470"/>
              <a:gd name="connsiteY20" fmla="*/ 3816423 h 5112569"/>
              <a:gd name="connsiteX21" fmla="*/ 727470 w 727470"/>
              <a:gd name="connsiteY21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240259 w 727470"/>
              <a:gd name="connsiteY12" fmla="*/ 120151 h 5112569"/>
              <a:gd name="connsiteX13" fmla="*/ 480516 w 727470"/>
              <a:gd name="connsiteY13" fmla="*/ 120152 h 5112569"/>
              <a:gd name="connsiteX14" fmla="*/ 600645 w 727470"/>
              <a:gd name="connsiteY14" fmla="*/ 45 h 5112569"/>
              <a:gd name="connsiteX15" fmla="*/ 720775 w 727470"/>
              <a:gd name="connsiteY15" fmla="*/ 120175 h 5112569"/>
              <a:gd name="connsiteX16" fmla="*/ 720775 w 727470"/>
              <a:gd name="connsiteY16" fmla="*/ 768849 h 5112569"/>
              <a:gd name="connsiteX17" fmla="*/ 720775 w 727470"/>
              <a:gd name="connsiteY17" fmla="*/ 1224135 h 5112569"/>
              <a:gd name="connsiteX18" fmla="*/ 720775 w 727470"/>
              <a:gd name="connsiteY18" fmla="*/ 2520279 h 5112569"/>
              <a:gd name="connsiteX19" fmla="*/ 720776 w 727470"/>
              <a:gd name="connsiteY19" fmla="*/ 2520279 h 5112569"/>
              <a:gd name="connsiteX20" fmla="*/ 720776 w 727470"/>
              <a:gd name="connsiteY20" fmla="*/ 3816423 h 5112569"/>
              <a:gd name="connsiteX21" fmla="*/ 727470 w 727470"/>
              <a:gd name="connsiteY21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480516 w 727470"/>
              <a:gd name="connsiteY12" fmla="*/ 120152 h 5112569"/>
              <a:gd name="connsiteX13" fmla="*/ 600645 w 727470"/>
              <a:gd name="connsiteY13" fmla="*/ 45 h 5112569"/>
              <a:gd name="connsiteX14" fmla="*/ 720775 w 727470"/>
              <a:gd name="connsiteY14" fmla="*/ 120175 h 5112569"/>
              <a:gd name="connsiteX15" fmla="*/ 720775 w 727470"/>
              <a:gd name="connsiteY15" fmla="*/ 768849 h 5112569"/>
              <a:gd name="connsiteX16" fmla="*/ 720775 w 727470"/>
              <a:gd name="connsiteY16" fmla="*/ 1224135 h 5112569"/>
              <a:gd name="connsiteX17" fmla="*/ 720775 w 727470"/>
              <a:gd name="connsiteY17" fmla="*/ 2520279 h 5112569"/>
              <a:gd name="connsiteX18" fmla="*/ 720776 w 727470"/>
              <a:gd name="connsiteY18" fmla="*/ 2520279 h 5112569"/>
              <a:gd name="connsiteX19" fmla="*/ 720776 w 727470"/>
              <a:gd name="connsiteY19" fmla="*/ 3816423 h 5112569"/>
              <a:gd name="connsiteX20" fmla="*/ 727470 w 727470"/>
              <a:gd name="connsiteY20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600645 w 727470"/>
              <a:gd name="connsiteY12" fmla="*/ 45 h 5112569"/>
              <a:gd name="connsiteX13" fmla="*/ 720775 w 727470"/>
              <a:gd name="connsiteY13" fmla="*/ 120175 h 5112569"/>
              <a:gd name="connsiteX14" fmla="*/ 720775 w 727470"/>
              <a:gd name="connsiteY14" fmla="*/ 768849 h 5112569"/>
              <a:gd name="connsiteX15" fmla="*/ 720775 w 727470"/>
              <a:gd name="connsiteY15" fmla="*/ 1224135 h 5112569"/>
              <a:gd name="connsiteX16" fmla="*/ 720775 w 727470"/>
              <a:gd name="connsiteY16" fmla="*/ 2520279 h 5112569"/>
              <a:gd name="connsiteX17" fmla="*/ 720776 w 727470"/>
              <a:gd name="connsiteY17" fmla="*/ 2520279 h 5112569"/>
              <a:gd name="connsiteX18" fmla="*/ 720776 w 727470"/>
              <a:gd name="connsiteY18" fmla="*/ 3816423 h 5112569"/>
              <a:gd name="connsiteX19" fmla="*/ 727470 w 727470"/>
              <a:gd name="connsiteY19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720775 w 727470"/>
              <a:gd name="connsiteY12" fmla="*/ 120175 h 5112569"/>
              <a:gd name="connsiteX13" fmla="*/ 720775 w 727470"/>
              <a:gd name="connsiteY13" fmla="*/ 768849 h 5112569"/>
              <a:gd name="connsiteX14" fmla="*/ 720775 w 727470"/>
              <a:gd name="connsiteY14" fmla="*/ 1224135 h 5112569"/>
              <a:gd name="connsiteX15" fmla="*/ 720775 w 727470"/>
              <a:gd name="connsiteY15" fmla="*/ 2520279 h 5112569"/>
              <a:gd name="connsiteX16" fmla="*/ 720776 w 727470"/>
              <a:gd name="connsiteY16" fmla="*/ 2520279 h 5112569"/>
              <a:gd name="connsiteX17" fmla="*/ 720776 w 727470"/>
              <a:gd name="connsiteY17" fmla="*/ 3816423 h 5112569"/>
              <a:gd name="connsiteX18" fmla="*/ 727470 w 727470"/>
              <a:gd name="connsiteY18" fmla="*/ 3816423 h 5112569"/>
              <a:gd name="connsiteX0" fmla="*/ 727470 w 727470"/>
              <a:gd name="connsiteY0" fmla="*/ 3816518 h 5112664"/>
              <a:gd name="connsiteX1" fmla="*/ 727470 w 727470"/>
              <a:gd name="connsiteY1" fmla="*/ 5112664 h 5112664"/>
              <a:gd name="connsiteX2" fmla="*/ 6695 w 727470"/>
              <a:gd name="connsiteY2" fmla="*/ 5112664 h 5112664"/>
              <a:gd name="connsiteX3" fmla="*/ 6695 w 727470"/>
              <a:gd name="connsiteY3" fmla="*/ 3816520 h 5112664"/>
              <a:gd name="connsiteX4" fmla="*/ 1 w 727470"/>
              <a:gd name="connsiteY4" fmla="*/ 3816520 h 5112664"/>
              <a:gd name="connsiteX5" fmla="*/ 1 w 727470"/>
              <a:gd name="connsiteY5" fmla="*/ 2520376 h 5112664"/>
              <a:gd name="connsiteX6" fmla="*/ 0 w 727470"/>
              <a:gd name="connsiteY6" fmla="*/ 2520376 h 5112664"/>
              <a:gd name="connsiteX7" fmla="*/ 0 w 727470"/>
              <a:gd name="connsiteY7" fmla="*/ 1224230 h 5112664"/>
              <a:gd name="connsiteX8" fmla="*/ 0 w 727470"/>
              <a:gd name="connsiteY8" fmla="*/ 768945 h 5112664"/>
              <a:gd name="connsiteX9" fmla="*/ 0 w 727470"/>
              <a:gd name="connsiteY9" fmla="*/ 120224 h 5112664"/>
              <a:gd name="connsiteX10" fmla="*/ 120129 w 727470"/>
              <a:gd name="connsiteY10" fmla="*/ 95 h 5112664"/>
              <a:gd name="connsiteX11" fmla="*/ 720775 w 727470"/>
              <a:gd name="connsiteY11" fmla="*/ 120270 h 5112664"/>
              <a:gd name="connsiteX12" fmla="*/ 720775 w 727470"/>
              <a:gd name="connsiteY12" fmla="*/ 768944 h 5112664"/>
              <a:gd name="connsiteX13" fmla="*/ 720775 w 727470"/>
              <a:gd name="connsiteY13" fmla="*/ 1224230 h 5112664"/>
              <a:gd name="connsiteX14" fmla="*/ 720775 w 727470"/>
              <a:gd name="connsiteY14" fmla="*/ 2520374 h 5112664"/>
              <a:gd name="connsiteX15" fmla="*/ 720776 w 727470"/>
              <a:gd name="connsiteY15" fmla="*/ 2520374 h 5112664"/>
              <a:gd name="connsiteX16" fmla="*/ 720776 w 727470"/>
              <a:gd name="connsiteY16" fmla="*/ 3816518 h 5112664"/>
              <a:gd name="connsiteX17" fmla="*/ 727470 w 727470"/>
              <a:gd name="connsiteY17" fmla="*/ 3816518 h 5112664"/>
              <a:gd name="connsiteX0" fmla="*/ 727470 w 727470"/>
              <a:gd name="connsiteY0" fmla="*/ 3696293 h 4992439"/>
              <a:gd name="connsiteX1" fmla="*/ 727470 w 727470"/>
              <a:gd name="connsiteY1" fmla="*/ 4992439 h 4992439"/>
              <a:gd name="connsiteX2" fmla="*/ 6695 w 727470"/>
              <a:gd name="connsiteY2" fmla="*/ 4992439 h 4992439"/>
              <a:gd name="connsiteX3" fmla="*/ 6695 w 727470"/>
              <a:gd name="connsiteY3" fmla="*/ 3696295 h 4992439"/>
              <a:gd name="connsiteX4" fmla="*/ 1 w 727470"/>
              <a:gd name="connsiteY4" fmla="*/ 3696295 h 4992439"/>
              <a:gd name="connsiteX5" fmla="*/ 1 w 727470"/>
              <a:gd name="connsiteY5" fmla="*/ 2400151 h 4992439"/>
              <a:gd name="connsiteX6" fmla="*/ 0 w 727470"/>
              <a:gd name="connsiteY6" fmla="*/ 2400151 h 4992439"/>
              <a:gd name="connsiteX7" fmla="*/ 0 w 727470"/>
              <a:gd name="connsiteY7" fmla="*/ 1104005 h 4992439"/>
              <a:gd name="connsiteX8" fmla="*/ 0 w 727470"/>
              <a:gd name="connsiteY8" fmla="*/ 648720 h 4992439"/>
              <a:gd name="connsiteX9" fmla="*/ 0 w 727470"/>
              <a:gd name="connsiteY9" fmla="*/ -1 h 4992439"/>
              <a:gd name="connsiteX10" fmla="*/ 720775 w 727470"/>
              <a:gd name="connsiteY10" fmla="*/ 45 h 4992439"/>
              <a:gd name="connsiteX11" fmla="*/ 720775 w 727470"/>
              <a:gd name="connsiteY11" fmla="*/ 648719 h 4992439"/>
              <a:gd name="connsiteX12" fmla="*/ 720775 w 727470"/>
              <a:gd name="connsiteY12" fmla="*/ 1104005 h 4992439"/>
              <a:gd name="connsiteX13" fmla="*/ 720775 w 727470"/>
              <a:gd name="connsiteY13" fmla="*/ 2400149 h 4992439"/>
              <a:gd name="connsiteX14" fmla="*/ 720776 w 727470"/>
              <a:gd name="connsiteY14" fmla="*/ 2400149 h 4992439"/>
              <a:gd name="connsiteX15" fmla="*/ 720776 w 727470"/>
              <a:gd name="connsiteY15" fmla="*/ 3696293 h 4992439"/>
              <a:gd name="connsiteX16" fmla="*/ 727470 w 727470"/>
              <a:gd name="connsiteY16" fmla="*/ 3696293 h 4992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27470" h="4992439">
                <a:moveTo>
                  <a:pt x="727470" y="3696293"/>
                </a:moveTo>
                <a:lnTo>
                  <a:pt x="727470" y="4992439"/>
                </a:lnTo>
                <a:lnTo>
                  <a:pt x="6695" y="4992439"/>
                </a:lnTo>
                <a:lnTo>
                  <a:pt x="6695" y="3696295"/>
                </a:lnTo>
                <a:lnTo>
                  <a:pt x="1" y="3696295"/>
                </a:lnTo>
                <a:lnTo>
                  <a:pt x="1" y="2400151"/>
                </a:lnTo>
                <a:lnTo>
                  <a:pt x="0" y="2400151"/>
                </a:lnTo>
                <a:lnTo>
                  <a:pt x="0" y="1104005"/>
                </a:lnTo>
                <a:lnTo>
                  <a:pt x="0" y="648720"/>
                </a:lnTo>
                <a:lnTo>
                  <a:pt x="0" y="-1"/>
                </a:lnTo>
                <a:lnTo>
                  <a:pt x="720775" y="45"/>
                </a:lnTo>
                <a:lnTo>
                  <a:pt x="720775" y="648719"/>
                </a:lnTo>
                <a:lnTo>
                  <a:pt x="720775" y="1104005"/>
                </a:lnTo>
                <a:lnTo>
                  <a:pt x="720775" y="2400149"/>
                </a:lnTo>
                <a:lnTo>
                  <a:pt x="720776" y="2400149"/>
                </a:lnTo>
                <a:lnTo>
                  <a:pt x="720776" y="3696293"/>
                </a:lnTo>
                <a:lnTo>
                  <a:pt x="727470" y="3696293"/>
                </a:lnTo>
                <a:close/>
              </a:path>
            </a:pathLst>
          </a:custGeom>
          <a:gradFill>
            <a:gsLst>
              <a:gs pos="48000">
                <a:schemeClr val="accent1"/>
              </a:gs>
              <a:gs pos="100000">
                <a:schemeClr val="bg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012D1D9-C4D3-416C-A4BF-1E0434D66EF8}"/>
              </a:ext>
            </a:extLst>
          </p:cNvPr>
          <p:cNvSpPr/>
          <p:nvPr/>
        </p:nvSpPr>
        <p:spPr>
          <a:xfrm rot="2700000">
            <a:off x="2490731" y="1954896"/>
            <a:ext cx="107972" cy="935756"/>
          </a:xfrm>
          <a:custGeom>
            <a:avLst/>
            <a:gdLst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240258 w 727470"/>
              <a:gd name="connsiteY12" fmla="*/ 120152 h 5112569"/>
              <a:gd name="connsiteX13" fmla="*/ 360387 w 727470"/>
              <a:gd name="connsiteY13" fmla="*/ 23 h 5112569"/>
              <a:gd name="connsiteX14" fmla="*/ 480516 w 727470"/>
              <a:gd name="connsiteY14" fmla="*/ 120152 h 5112569"/>
              <a:gd name="connsiteX15" fmla="*/ 480516 w 727470"/>
              <a:gd name="connsiteY15" fmla="*/ 120174 h 5112569"/>
              <a:gd name="connsiteX16" fmla="*/ 600645 w 727470"/>
              <a:gd name="connsiteY16" fmla="*/ 45 h 5112569"/>
              <a:gd name="connsiteX17" fmla="*/ 720775 w 727470"/>
              <a:gd name="connsiteY17" fmla="*/ 120175 h 5112569"/>
              <a:gd name="connsiteX18" fmla="*/ 720775 w 727470"/>
              <a:gd name="connsiteY18" fmla="*/ 768849 h 5112569"/>
              <a:gd name="connsiteX19" fmla="*/ 720775 w 727470"/>
              <a:gd name="connsiteY19" fmla="*/ 1224135 h 5112569"/>
              <a:gd name="connsiteX20" fmla="*/ 720775 w 727470"/>
              <a:gd name="connsiteY20" fmla="*/ 2520279 h 5112569"/>
              <a:gd name="connsiteX21" fmla="*/ 720776 w 727470"/>
              <a:gd name="connsiteY21" fmla="*/ 2520279 h 5112569"/>
              <a:gd name="connsiteX22" fmla="*/ 720776 w 727470"/>
              <a:gd name="connsiteY22" fmla="*/ 3816423 h 5112569"/>
              <a:gd name="connsiteX23" fmla="*/ 727470 w 727470"/>
              <a:gd name="connsiteY23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240258 w 727470"/>
              <a:gd name="connsiteY12" fmla="*/ 120152 h 5112569"/>
              <a:gd name="connsiteX13" fmla="*/ 360387 w 727470"/>
              <a:gd name="connsiteY13" fmla="*/ 23 h 5112569"/>
              <a:gd name="connsiteX14" fmla="*/ 480516 w 727470"/>
              <a:gd name="connsiteY14" fmla="*/ 120152 h 5112569"/>
              <a:gd name="connsiteX15" fmla="*/ 480516 w 727470"/>
              <a:gd name="connsiteY15" fmla="*/ 120174 h 5112569"/>
              <a:gd name="connsiteX16" fmla="*/ 600645 w 727470"/>
              <a:gd name="connsiteY16" fmla="*/ 45 h 5112569"/>
              <a:gd name="connsiteX17" fmla="*/ 720775 w 727470"/>
              <a:gd name="connsiteY17" fmla="*/ 120175 h 5112569"/>
              <a:gd name="connsiteX18" fmla="*/ 720775 w 727470"/>
              <a:gd name="connsiteY18" fmla="*/ 768849 h 5112569"/>
              <a:gd name="connsiteX19" fmla="*/ 720775 w 727470"/>
              <a:gd name="connsiteY19" fmla="*/ 1224135 h 5112569"/>
              <a:gd name="connsiteX20" fmla="*/ 720775 w 727470"/>
              <a:gd name="connsiteY20" fmla="*/ 2520279 h 5112569"/>
              <a:gd name="connsiteX21" fmla="*/ 720776 w 727470"/>
              <a:gd name="connsiteY21" fmla="*/ 2520279 h 5112569"/>
              <a:gd name="connsiteX22" fmla="*/ 720776 w 727470"/>
              <a:gd name="connsiteY22" fmla="*/ 3816423 h 5112569"/>
              <a:gd name="connsiteX23" fmla="*/ 727470 w 727470"/>
              <a:gd name="connsiteY23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240258 w 727470"/>
              <a:gd name="connsiteY12" fmla="*/ 120152 h 5112569"/>
              <a:gd name="connsiteX13" fmla="*/ 360387 w 727470"/>
              <a:gd name="connsiteY13" fmla="*/ 23 h 5112569"/>
              <a:gd name="connsiteX14" fmla="*/ 480516 w 727470"/>
              <a:gd name="connsiteY14" fmla="*/ 120152 h 5112569"/>
              <a:gd name="connsiteX15" fmla="*/ 480516 w 727470"/>
              <a:gd name="connsiteY15" fmla="*/ 120174 h 5112569"/>
              <a:gd name="connsiteX16" fmla="*/ 600645 w 727470"/>
              <a:gd name="connsiteY16" fmla="*/ 45 h 5112569"/>
              <a:gd name="connsiteX17" fmla="*/ 720775 w 727470"/>
              <a:gd name="connsiteY17" fmla="*/ 120175 h 5112569"/>
              <a:gd name="connsiteX18" fmla="*/ 720775 w 727470"/>
              <a:gd name="connsiteY18" fmla="*/ 768849 h 5112569"/>
              <a:gd name="connsiteX19" fmla="*/ 720775 w 727470"/>
              <a:gd name="connsiteY19" fmla="*/ 1224135 h 5112569"/>
              <a:gd name="connsiteX20" fmla="*/ 720775 w 727470"/>
              <a:gd name="connsiteY20" fmla="*/ 2520279 h 5112569"/>
              <a:gd name="connsiteX21" fmla="*/ 720776 w 727470"/>
              <a:gd name="connsiteY21" fmla="*/ 2520279 h 5112569"/>
              <a:gd name="connsiteX22" fmla="*/ 720776 w 727470"/>
              <a:gd name="connsiteY22" fmla="*/ 3816423 h 5112569"/>
              <a:gd name="connsiteX23" fmla="*/ 727470 w 727470"/>
              <a:gd name="connsiteY23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240258 w 727470"/>
              <a:gd name="connsiteY12" fmla="*/ 120152 h 5112569"/>
              <a:gd name="connsiteX13" fmla="*/ 360387 w 727470"/>
              <a:gd name="connsiteY13" fmla="*/ 23 h 5112569"/>
              <a:gd name="connsiteX14" fmla="*/ 480516 w 727470"/>
              <a:gd name="connsiteY14" fmla="*/ 120152 h 5112569"/>
              <a:gd name="connsiteX15" fmla="*/ 480516 w 727470"/>
              <a:gd name="connsiteY15" fmla="*/ 120174 h 5112569"/>
              <a:gd name="connsiteX16" fmla="*/ 600645 w 727470"/>
              <a:gd name="connsiteY16" fmla="*/ 45 h 5112569"/>
              <a:gd name="connsiteX17" fmla="*/ 720775 w 727470"/>
              <a:gd name="connsiteY17" fmla="*/ 120175 h 5112569"/>
              <a:gd name="connsiteX18" fmla="*/ 720775 w 727470"/>
              <a:gd name="connsiteY18" fmla="*/ 768849 h 5112569"/>
              <a:gd name="connsiteX19" fmla="*/ 720775 w 727470"/>
              <a:gd name="connsiteY19" fmla="*/ 1224135 h 5112569"/>
              <a:gd name="connsiteX20" fmla="*/ 720775 w 727470"/>
              <a:gd name="connsiteY20" fmla="*/ 2520279 h 5112569"/>
              <a:gd name="connsiteX21" fmla="*/ 720776 w 727470"/>
              <a:gd name="connsiteY21" fmla="*/ 2520279 h 5112569"/>
              <a:gd name="connsiteX22" fmla="*/ 720776 w 727470"/>
              <a:gd name="connsiteY22" fmla="*/ 3816423 h 5112569"/>
              <a:gd name="connsiteX23" fmla="*/ 727470 w 727470"/>
              <a:gd name="connsiteY23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240258 w 727470"/>
              <a:gd name="connsiteY12" fmla="*/ 120152 h 5112569"/>
              <a:gd name="connsiteX13" fmla="*/ 360387 w 727470"/>
              <a:gd name="connsiteY13" fmla="*/ 23 h 5112569"/>
              <a:gd name="connsiteX14" fmla="*/ 480516 w 727470"/>
              <a:gd name="connsiteY14" fmla="*/ 120152 h 5112569"/>
              <a:gd name="connsiteX15" fmla="*/ 480516 w 727470"/>
              <a:gd name="connsiteY15" fmla="*/ 120174 h 5112569"/>
              <a:gd name="connsiteX16" fmla="*/ 600645 w 727470"/>
              <a:gd name="connsiteY16" fmla="*/ 45 h 5112569"/>
              <a:gd name="connsiteX17" fmla="*/ 720775 w 727470"/>
              <a:gd name="connsiteY17" fmla="*/ 120175 h 5112569"/>
              <a:gd name="connsiteX18" fmla="*/ 720775 w 727470"/>
              <a:gd name="connsiteY18" fmla="*/ 768849 h 5112569"/>
              <a:gd name="connsiteX19" fmla="*/ 720775 w 727470"/>
              <a:gd name="connsiteY19" fmla="*/ 1224135 h 5112569"/>
              <a:gd name="connsiteX20" fmla="*/ 720775 w 727470"/>
              <a:gd name="connsiteY20" fmla="*/ 2520279 h 5112569"/>
              <a:gd name="connsiteX21" fmla="*/ 720776 w 727470"/>
              <a:gd name="connsiteY21" fmla="*/ 2520279 h 5112569"/>
              <a:gd name="connsiteX22" fmla="*/ 720776 w 727470"/>
              <a:gd name="connsiteY22" fmla="*/ 3816423 h 5112569"/>
              <a:gd name="connsiteX23" fmla="*/ 727470 w 727470"/>
              <a:gd name="connsiteY23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240258 w 727470"/>
              <a:gd name="connsiteY12" fmla="*/ 120152 h 5112569"/>
              <a:gd name="connsiteX13" fmla="*/ 360387 w 727470"/>
              <a:gd name="connsiteY13" fmla="*/ 23 h 5112569"/>
              <a:gd name="connsiteX14" fmla="*/ 480516 w 727470"/>
              <a:gd name="connsiteY14" fmla="*/ 120152 h 5112569"/>
              <a:gd name="connsiteX15" fmla="*/ 600645 w 727470"/>
              <a:gd name="connsiteY15" fmla="*/ 45 h 5112569"/>
              <a:gd name="connsiteX16" fmla="*/ 720775 w 727470"/>
              <a:gd name="connsiteY16" fmla="*/ 120175 h 5112569"/>
              <a:gd name="connsiteX17" fmla="*/ 720775 w 727470"/>
              <a:gd name="connsiteY17" fmla="*/ 768849 h 5112569"/>
              <a:gd name="connsiteX18" fmla="*/ 720775 w 727470"/>
              <a:gd name="connsiteY18" fmla="*/ 1224135 h 5112569"/>
              <a:gd name="connsiteX19" fmla="*/ 720775 w 727470"/>
              <a:gd name="connsiteY19" fmla="*/ 2520279 h 5112569"/>
              <a:gd name="connsiteX20" fmla="*/ 720776 w 727470"/>
              <a:gd name="connsiteY20" fmla="*/ 2520279 h 5112569"/>
              <a:gd name="connsiteX21" fmla="*/ 720776 w 727470"/>
              <a:gd name="connsiteY21" fmla="*/ 3816423 h 5112569"/>
              <a:gd name="connsiteX22" fmla="*/ 727470 w 727470"/>
              <a:gd name="connsiteY22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240258 w 727470"/>
              <a:gd name="connsiteY12" fmla="*/ 120152 h 5112569"/>
              <a:gd name="connsiteX13" fmla="*/ 360387 w 727470"/>
              <a:gd name="connsiteY13" fmla="*/ 24 h 5112569"/>
              <a:gd name="connsiteX14" fmla="*/ 480516 w 727470"/>
              <a:gd name="connsiteY14" fmla="*/ 120152 h 5112569"/>
              <a:gd name="connsiteX15" fmla="*/ 600645 w 727470"/>
              <a:gd name="connsiteY15" fmla="*/ 45 h 5112569"/>
              <a:gd name="connsiteX16" fmla="*/ 720775 w 727470"/>
              <a:gd name="connsiteY16" fmla="*/ 120175 h 5112569"/>
              <a:gd name="connsiteX17" fmla="*/ 720775 w 727470"/>
              <a:gd name="connsiteY17" fmla="*/ 768849 h 5112569"/>
              <a:gd name="connsiteX18" fmla="*/ 720775 w 727470"/>
              <a:gd name="connsiteY18" fmla="*/ 1224135 h 5112569"/>
              <a:gd name="connsiteX19" fmla="*/ 720775 w 727470"/>
              <a:gd name="connsiteY19" fmla="*/ 2520279 h 5112569"/>
              <a:gd name="connsiteX20" fmla="*/ 720776 w 727470"/>
              <a:gd name="connsiteY20" fmla="*/ 2520279 h 5112569"/>
              <a:gd name="connsiteX21" fmla="*/ 720776 w 727470"/>
              <a:gd name="connsiteY21" fmla="*/ 3816423 h 5112569"/>
              <a:gd name="connsiteX22" fmla="*/ 727470 w 727470"/>
              <a:gd name="connsiteY22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240258 w 727470"/>
              <a:gd name="connsiteY12" fmla="*/ 120152 h 5112569"/>
              <a:gd name="connsiteX13" fmla="*/ 480516 w 727470"/>
              <a:gd name="connsiteY13" fmla="*/ 120152 h 5112569"/>
              <a:gd name="connsiteX14" fmla="*/ 600645 w 727470"/>
              <a:gd name="connsiteY14" fmla="*/ 45 h 5112569"/>
              <a:gd name="connsiteX15" fmla="*/ 720775 w 727470"/>
              <a:gd name="connsiteY15" fmla="*/ 120175 h 5112569"/>
              <a:gd name="connsiteX16" fmla="*/ 720775 w 727470"/>
              <a:gd name="connsiteY16" fmla="*/ 768849 h 5112569"/>
              <a:gd name="connsiteX17" fmla="*/ 720775 w 727470"/>
              <a:gd name="connsiteY17" fmla="*/ 1224135 h 5112569"/>
              <a:gd name="connsiteX18" fmla="*/ 720775 w 727470"/>
              <a:gd name="connsiteY18" fmla="*/ 2520279 h 5112569"/>
              <a:gd name="connsiteX19" fmla="*/ 720776 w 727470"/>
              <a:gd name="connsiteY19" fmla="*/ 2520279 h 5112569"/>
              <a:gd name="connsiteX20" fmla="*/ 720776 w 727470"/>
              <a:gd name="connsiteY20" fmla="*/ 3816423 h 5112569"/>
              <a:gd name="connsiteX21" fmla="*/ 727470 w 727470"/>
              <a:gd name="connsiteY21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240259 w 727470"/>
              <a:gd name="connsiteY12" fmla="*/ 120151 h 5112569"/>
              <a:gd name="connsiteX13" fmla="*/ 480516 w 727470"/>
              <a:gd name="connsiteY13" fmla="*/ 120152 h 5112569"/>
              <a:gd name="connsiteX14" fmla="*/ 600645 w 727470"/>
              <a:gd name="connsiteY14" fmla="*/ 45 h 5112569"/>
              <a:gd name="connsiteX15" fmla="*/ 720775 w 727470"/>
              <a:gd name="connsiteY15" fmla="*/ 120175 h 5112569"/>
              <a:gd name="connsiteX16" fmla="*/ 720775 w 727470"/>
              <a:gd name="connsiteY16" fmla="*/ 768849 h 5112569"/>
              <a:gd name="connsiteX17" fmla="*/ 720775 w 727470"/>
              <a:gd name="connsiteY17" fmla="*/ 1224135 h 5112569"/>
              <a:gd name="connsiteX18" fmla="*/ 720775 w 727470"/>
              <a:gd name="connsiteY18" fmla="*/ 2520279 h 5112569"/>
              <a:gd name="connsiteX19" fmla="*/ 720776 w 727470"/>
              <a:gd name="connsiteY19" fmla="*/ 2520279 h 5112569"/>
              <a:gd name="connsiteX20" fmla="*/ 720776 w 727470"/>
              <a:gd name="connsiteY20" fmla="*/ 3816423 h 5112569"/>
              <a:gd name="connsiteX21" fmla="*/ 727470 w 727470"/>
              <a:gd name="connsiteY21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480516 w 727470"/>
              <a:gd name="connsiteY12" fmla="*/ 120152 h 5112569"/>
              <a:gd name="connsiteX13" fmla="*/ 600645 w 727470"/>
              <a:gd name="connsiteY13" fmla="*/ 45 h 5112569"/>
              <a:gd name="connsiteX14" fmla="*/ 720775 w 727470"/>
              <a:gd name="connsiteY14" fmla="*/ 120175 h 5112569"/>
              <a:gd name="connsiteX15" fmla="*/ 720775 w 727470"/>
              <a:gd name="connsiteY15" fmla="*/ 768849 h 5112569"/>
              <a:gd name="connsiteX16" fmla="*/ 720775 w 727470"/>
              <a:gd name="connsiteY16" fmla="*/ 1224135 h 5112569"/>
              <a:gd name="connsiteX17" fmla="*/ 720775 w 727470"/>
              <a:gd name="connsiteY17" fmla="*/ 2520279 h 5112569"/>
              <a:gd name="connsiteX18" fmla="*/ 720776 w 727470"/>
              <a:gd name="connsiteY18" fmla="*/ 2520279 h 5112569"/>
              <a:gd name="connsiteX19" fmla="*/ 720776 w 727470"/>
              <a:gd name="connsiteY19" fmla="*/ 3816423 h 5112569"/>
              <a:gd name="connsiteX20" fmla="*/ 727470 w 727470"/>
              <a:gd name="connsiteY20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600645 w 727470"/>
              <a:gd name="connsiteY12" fmla="*/ 45 h 5112569"/>
              <a:gd name="connsiteX13" fmla="*/ 720775 w 727470"/>
              <a:gd name="connsiteY13" fmla="*/ 120175 h 5112569"/>
              <a:gd name="connsiteX14" fmla="*/ 720775 w 727470"/>
              <a:gd name="connsiteY14" fmla="*/ 768849 h 5112569"/>
              <a:gd name="connsiteX15" fmla="*/ 720775 w 727470"/>
              <a:gd name="connsiteY15" fmla="*/ 1224135 h 5112569"/>
              <a:gd name="connsiteX16" fmla="*/ 720775 w 727470"/>
              <a:gd name="connsiteY16" fmla="*/ 2520279 h 5112569"/>
              <a:gd name="connsiteX17" fmla="*/ 720776 w 727470"/>
              <a:gd name="connsiteY17" fmla="*/ 2520279 h 5112569"/>
              <a:gd name="connsiteX18" fmla="*/ 720776 w 727470"/>
              <a:gd name="connsiteY18" fmla="*/ 3816423 h 5112569"/>
              <a:gd name="connsiteX19" fmla="*/ 727470 w 727470"/>
              <a:gd name="connsiteY19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720775 w 727470"/>
              <a:gd name="connsiteY12" fmla="*/ 120175 h 5112569"/>
              <a:gd name="connsiteX13" fmla="*/ 720775 w 727470"/>
              <a:gd name="connsiteY13" fmla="*/ 768849 h 5112569"/>
              <a:gd name="connsiteX14" fmla="*/ 720775 w 727470"/>
              <a:gd name="connsiteY14" fmla="*/ 1224135 h 5112569"/>
              <a:gd name="connsiteX15" fmla="*/ 720775 w 727470"/>
              <a:gd name="connsiteY15" fmla="*/ 2520279 h 5112569"/>
              <a:gd name="connsiteX16" fmla="*/ 720776 w 727470"/>
              <a:gd name="connsiteY16" fmla="*/ 2520279 h 5112569"/>
              <a:gd name="connsiteX17" fmla="*/ 720776 w 727470"/>
              <a:gd name="connsiteY17" fmla="*/ 3816423 h 5112569"/>
              <a:gd name="connsiteX18" fmla="*/ 727470 w 727470"/>
              <a:gd name="connsiteY18" fmla="*/ 3816423 h 5112569"/>
              <a:gd name="connsiteX0" fmla="*/ 727470 w 727470"/>
              <a:gd name="connsiteY0" fmla="*/ 3816518 h 5112664"/>
              <a:gd name="connsiteX1" fmla="*/ 727470 w 727470"/>
              <a:gd name="connsiteY1" fmla="*/ 5112664 h 5112664"/>
              <a:gd name="connsiteX2" fmla="*/ 6695 w 727470"/>
              <a:gd name="connsiteY2" fmla="*/ 5112664 h 5112664"/>
              <a:gd name="connsiteX3" fmla="*/ 6695 w 727470"/>
              <a:gd name="connsiteY3" fmla="*/ 3816520 h 5112664"/>
              <a:gd name="connsiteX4" fmla="*/ 1 w 727470"/>
              <a:gd name="connsiteY4" fmla="*/ 3816520 h 5112664"/>
              <a:gd name="connsiteX5" fmla="*/ 1 w 727470"/>
              <a:gd name="connsiteY5" fmla="*/ 2520376 h 5112664"/>
              <a:gd name="connsiteX6" fmla="*/ 0 w 727470"/>
              <a:gd name="connsiteY6" fmla="*/ 2520376 h 5112664"/>
              <a:gd name="connsiteX7" fmla="*/ 0 w 727470"/>
              <a:gd name="connsiteY7" fmla="*/ 1224230 h 5112664"/>
              <a:gd name="connsiteX8" fmla="*/ 0 w 727470"/>
              <a:gd name="connsiteY8" fmla="*/ 768945 h 5112664"/>
              <a:gd name="connsiteX9" fmla="*/ 0 w 727470"/>
              <a:gd name="connsiteY9" fmla="*/ 120224 h 5112664"/>
              <a:gd name="connsiteX10" fmla="*/ 120129 w 727470"/>
              <a:gd name="connsiteY10" fmla="*/ 95 h 5112664"/>
              <a:gd name="connsiteX11" fmla="*/ 720775 w 727470"/>
              <a:gd name="connsiteY11" fmla="*/ 120270 h 5112664"/>
              <a:gd name="connsiteX12" fmla="*/ 720775 w 727470"/>
              <a:gd name="connsiteY12" fmla="*/ 768944 h 5112664"/>
              <a:gd name="connsiteX13" fmla="*/ 720775 w 727470"/>
              <a:gd name="connsiteY13" fmla="*/ 1224230 h 5112664"/>
              <a:gd name="connsiteX14" fmla="*/ 720775 w 727470"/>
              <a:gd name="connsiteY14" fmla="*/ 2520374 h 5112664"/>
              <a:gd name="connsiteX15" fmla="*/ 720776 w 727470"/>
              <a:gd name="connsiteY15" fmla="*/ 2520374 h 5112664"/>
              <a:gd name="connsiteX16" fmla="*/ 720776 w 727470"/>
              <a:gd name="connsiteY16" fmla="*/ 3816518 h 5112664"/>
              <a:gd name="connsiteX17" fmla="*/ 727470 w 727470"/>
              <a:gd name="connsiteY17" fmla="*/ 3816518 h 5112664"/>
              <a:gd name="connsiteX0" fmla="*/ 727470 w 727470"/>
              <a:gd name="connsiteY0" fmla="*/ 3696293 h 4992439"/>
              <a:gd name="connsiteX1" fmla="*/ 727470 w 727470"/>
              <a:gd name="connsiteY1" fmla="*/ 4992439 h 4992439"/>
              <a:gd name="connsiteX2" fmla="*/ 6695 w 727470"/>
              <a:gd name="connsiteY2" fmla="*/ 4992439 h 4992439"/>
              <a:gd name="connsiteX3" fmla="*/ 6695 w 727470"/>
              <a:gd name="connsiteY3" fmla="*/ 3696295 h 4992439"/>
              <a:gd name="connsiteX4" fmla="*/ 1 w 727470"/>
              <a:gd name="connsiteY4" fmla="*/ 3696295 h 4992439"/>
              <a:gd name="connsiteX5" fmla="*/ 1 w 727470"/>
              <a:gd name="connsiteY5" fmla="*/ 2400151 h 4992439"/>
              <a:gd name="connsiteX6" fmla="*/ 0 w 727470"/>
              <a:gd name="connsiteY6" fmla="*/ 2400151 h 4992439"/>
              <a:gd name="connsiteX7" fmla="*/ 0 w 727470"/>
              <a:gd name="connsiteY7" fmla="*/ 1104005 h 4992439"/>
              <a:gd name="connsiteX8" fmla="*/ 0 w 727470"/>
              <a:gd name="connsiteY8" fmla="*/ 648720 h 4992439"/>
              <a:gd name="connsiteX9" fmla="*/ 0 w 727470"/>
              <a:gd name="connsiteY9" fmla="*/ -1 h 4992439"/>
              <a:gd name="connsiteX10" fmla="*/ 720775 w 727470"/>
              <a:gd name="connsiteY10" fmla="*/ 45 h 4992439"/>
              <a:gd name="connsiteX11" fmla="*/ 720775 w 727470"/>
              <a:gd name="connsiteY11" fmla="*/ 648719 h 4992439"/>
              <a:gd name="connsiteX12" fmla="*/ 720775 w 727470"/>
              <a:gd name="connsiteY12" fmla="*/ 1104005 h 4992439"/>
              <a:gd name="connsiteX13" fmla="*/ 720775 w 727470"/>
              <a:gd name="connsiteY13" fmla="*/ 2400149 h 4992439"/>
              <a:gd name="connsiteX14" fmla="*/ 720776 w 727470"/>
              <a:gd name="connsiteY14" fmla="*/ 2400149 h 4992439"/>
              <a:gd name="connsiteX15" fmla="*/ 720776 w 727470"/>
              <a:gd name="connsiteY15" fmla="*/ 3696293 h 4992439"/>
              <a:gd name="connsiteX16" fmla="*/ 727470 w 727470"/>
              <a:gd name="connsiteY16" fmla="*/ 3696293 h 4992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27470" h="4992439">
                <a:moveTo>
                  <a:pt x="727470" y="3696293"/>
                </a:moveTo>
                <a:lnTo>
                  <a:pt x="727470" y="4992439"/>
                </a:lnTo>
                <a:lnTo>
                  <a:pt x="6695" y="4992439"/>
                </a:lnTo>
                <a:lnTo>
                  <a:pt x="6695" y="3696295"/>
                </a:lnTo>
                <a:lnTo>
                  <a:pt x="1" y="3696295"/>
                </a:lnTo>
                <a:lnTo>
                  <a:pt x="1" y="2400151"/>
                </a:lnTo>
                <a:lnTo>
                  <a:pt x="0" y="2400151"/>
                </a:lnTo>
                <a:lnTo>
                  <a:pt x="0" y="1104005"/>
                </a:lnTo>
                <a:lnTo>
                  <a:pt x="0" y="648720"/>
                </a:lnTo>
                <a:lnTo>
                  <a:pt x="0" y="-1"/>
                </a:lnTo>
                <a:lnTo>
                  <a:pt x="720775" y="45"/>
                </a:lnTo>
                <a:lnTo>
                  <a:pt x="720775" y="648719"/>
                </a:lnTo>
                <a:lnTo>
                  <a:pt x="720775" y="1104005"/>
                </a:lnTo>
                <a:lnTo>
                  <a:pt x="720775" y="2400149"/>
                </a:lnTo>
                <a:lnTo>
                  <a:pt x="720776" y="2400149"/>
                </a:lnTo>
                <a:lnTo>
                  <a:pt x="720776" y="3696293"/>
                </a:lnTo>
                <a:lnTo>
                  <a:pt x="727470" y="3696293"/>
                </a:lnTo>
                <a:close/>
              </a:path>
            </a:pathLst>
          </a:custGeom>
          <a:gradFill>
            <a:gsLst>
              <a:gs pos="48000">
                <a:schemeClr val="accent1"/>
              </a:gs>
              <a:gs pos="100000">
                <a:schemeClr val="bg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D19F4F0-2606-439F-AD7B-B2ABC10C8D7C}"/>
              </a:ext>
            </a:extLst>
          </p:cNvPr>
          <p:cNvSpPr/>
          <p:nvPr/>
        </p:nvSpPr>
        <p:spPr>
          <a:xfrm>
            <a:off x="286323" y="1389094"/>
            <a:ext cx="914162" cy="91416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C0E7360-EB3D-42DE-865F-F9040670848F}"/>
              </a:ext>
            </a:extLst>
          </p:cNvPr>
          <p:cNvSpPr/>
          <p:nvPr/>
        </p:nvSpPr>
        <p:spPr>
          <a:xfrm>
            <a:off x="2661969" y="1389094"/>
            <a:ext cx="914162" cy="91416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CD557F6-61AF-4340-9947-204E18DDF0F4}"/>
              </a:ext>
            </a:extLst>
          </p:cNvPr>
          <p:cNvGrpSpPr/>
          <p:nvPr/>
        </p:nvGrpSpPr>
        <p:grpSpPr>
          <a:xfrm>
            <a:off x="1369219" y="2434658"/>
            <a:ext cx="1093216" cy="1741100"/>
            <a:chOff x="6867874" y="3721883"/>
            <a:chExt cx="1093501" cy="1741553"/>
          </a:xfrm>
        </p:grpSpPr>
        <p:sp>
          <p:nvSpPr>
            <p:cNvPr id="30" name="Oval 7">
              <a:extLst>
                <a:ext uri="{FF2B5EF4-FFF2-40B4-BE49-F238E27FC236}">
                  <a16:creationId xmlns:a16="http://schemas.microsoft.com/office/drawing/2014/main" id="{7A351287-4ED8-45E3-BB55-A5127CC3BC5C}"/>
                </a:ext>
              </a:extLst>
            </p:cNvPr>
            <p:cNvSpPr/>
            <p:nvPr/>
          </p:nvSpPr>
          <p:spPr>
            <a:xfrm>
              <a:off x="6867874" y="3721883"/>
              <a:ext cx="1093501" cy="1741553"/>
            </a:xfrm>
            <a:custGeom>
              <a:avLst/>
              <a:gdLst/>
              <a:ahLst/>
              <a:cxnLst/>
              <a:rect l="l" t="t" r="r" b="b"/>
              <a:pathLst>
                <a:path w="1093501" h="1741553">
                  <a:moveTo>
                    <a:pt x="422037" y="0"/>
                  </a:moveTo>
                  <a:lnTo>
                    <a:pt x="422037" y="630979"/>
                  </a:lnTo>
                  <a:cubicBezTo>
                    <a:pt x="422037" y="680563"/>
                    <a:pt x="455258" y="722388"/>
                    <a:pt x="500795" y="734926"/>
                  </a:cubicBezTo>
                  <a:lnTo>
                    <a:pt x="500795" y="955639"/>
                  </a:lnTo>
                  <a:cubicBezTo>
                    <a:pt x="500795" y="982077"/>
                    <a:pt x="522227" y="1003509"/>
                    <a:pt x="548664" y="1003509"/>
                  </a:cubicBezTo>
                  <a:cubicBezTo>
                    <a:pt x="575102" y="1003509"/>
                    <a:pt x="596533" y="982077"/>
                    <a:pt x="596533" y="955639"/>
                  </a:cubicBezTo>
                  <a:lnTo>
                    <a:pt x="596533" y="735077"/>
                  </a:lnTo>
                  <a:cubicBezTo>
                    <a:pt x="642317" y="722690"/>
                    <a:pt x="675778" y="680742"/>
                    <a:pt x="675778" y="630979"/>
                  </a:cubicBezTo>
                  <a:lnTo>
                    <a:pt x="675778" y="658"/>
                  </a:lnTo>
                  <a:cubicBezTo>
                    <a:pt x="911634" y="31647"/>
                    <a:pt x="1093500" y="233580"/>
                    <a:pt x="1093500" y="477990"/>
                  </a:cubicBezTo>
                  <a:lnTo>
                    <a:pt x="1093500" y="780133"/>
                  </a:lnTo>
                  <a:lnTo>
                    <a:pt x="1093501" y="780133"/>
                  </a:lnTo>
                  <a:lnTo>
                    <a:pt x="1093501" y="1260843"/>
                  </a:lnTo>
                  <a:cubicBezTo>
                    <a:pt x="1093501" y="1526332"/>
                    <a:pt x="878279" y="1741553"/>
                    <a:pt x="612791" y="1741553"/>
                  </a:cubicBezTo>
                  <a:lnTo>
                    <a:pt x="480710" y="1741553"/>
                  </a:lnTo>
                  <a:cubicBezTo>
                    <a:pt x="215222" y="1741553"/>
                    <a:pt x="1" y="1526332"/>
                    <a:pt x="1" y="1260843"/>
                  </a:cubicBezTo>
                  <a:lnTo>
                    <a:pt x="1" y="787709"/>
                  </a:lnTo>
                  <a:lnTo>
                    <a:pt x="0" y="787709"/>
                  </a:lnTo>
                  <a:lnTo>
                    <a:pt x="0" y="477990"/>
                  </a:lnTo>
                  <a:cubicBezTo>
                    <a:pt x="0" y="232085"/>
                    <a:pt x="184097" y="29180"/>
                    <a:pt x="422037" y="0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1" name="Rounded Rectangle 108">
              <a:extLst>
                <a:ext uri="{FF2B5EF4-FFF2-40B4-BE49-F238E27FC236}">
                  <a16:creationId xmlns:a16="http://schemas.microsoft.com/office/drawing/2014/main" id="{94FA350F-F5D7-4D60-A490-4A8B68FE338F}"/>
                </a:ext>
              </a:extLst>
            </p:cNvPr>
            <p:cNvSpPr/>
            <p:nvPr/>
          </p:nvSpPr>
          <p:spPr>
            <a:xfrm>
              <a:off x="7309131" y="3809649"/>
              <a:ext cx="210986" cy="457200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32" name="Freeform 62">
            <a:extLst>
              <a:ext uri="{FF2B5EF4-FFF2-40B4-BE49-F238E27FC236}">
                <a16:creationId xmlns:a16="http://schemas.microsoft.com/office/drawing/2014/main" id="{D2FB96AD-1BCC-45F2-920E-ED2405C1407D}"/>
              </a:ext>
            </a:extLst>
          </p:cNvPr>
          <p:cNvSpPr/>
          <p:nvPr/>
        </p:nvSpPr>
        <p:spPr>
          <a:xfrm>
            <a:off x="1507538" y="3729794"/>
            <a:ext cx="1700805" cy="2306006"/>
          </a:xfrm>
          <a:custGeom>
            <a:avLst/>
            <a:gdLst>
              <a:gd name="connsiteX0" fmla="*/ 0 w 1404518"/>
              <a:gd name="connsiteY0" fmla="*/ 1053388 h 2070201"/>
              <a:gd name="connsiteX1" fmla="*/ 124358 w 1404518"/>
              <a:gd name="connsiteY1" fmla="*/ 1382572 h 2070201"/>
              <a:gd name="connsiteX2" fmla="*/ 292608 w 1404518"/>
              <a:gd name="connsiteY2" fmla="*/ 1675180 h 2070201"/>
              <a:gd name="connsiteX3" fmla="*/ 687628 w 1404518"/>
              <a:gd name="connsiteY3" fmla="*/ 2070201 h 2070201"/>
              <a:gd name="connsiteX4" fmla="*/ 1302105 w 1404518"/>
              <a:gd name="connsiteY4" fmla="*/ 2018995 h 2070201"/>
              <a:gd name="connsiteX5" fmla="*/ 1404518 w 1404518"/>
              <a:gd name="connsiteY5" fmla="*/ 1155801 h 2070201"/>
              <a:gd name="connsiteX6" fmla="*/ 1221638 w 1404518"/>
              <a:gd name="connsiteY6" fmla="*/ 768096 h 2070201"/>
              <a:gd name="connsiteX7" fmla="*/ 1177747 w 1404518"/>
              <a:gd name="connsiteY7" fmla="*/ 965606 h 2070201"/>
              <a:gd name="connsiteX8" fmla="*/ 1024128 w 1404518"/>
              <a:gd name="connsiteY8" fmla="*/ 694944 h 2070201"/>
              <a:gd name="connsiteX9" fmla="*/ 921715 w 1404518"/>
              <a:gd name="connsiteY9" fmla="*/ 929030 h 2070201"/>
              <a:gd name="connsiteX10" fmla="*/ 877824 w 1404518"/>
              <a:gd name="connsiteY10" fmla="*/ 629107 h 2070201"/>
              <a:gd name="connsiteX11" fmla="*/ 709574 w 1404518"/>
              <a:gd name="connsiteY11" fmla="*/ 936345 h 2070201"/>
              <a:gd name="connsiteX12" fmla="*/ 526694 w 1404518"/>
              <a:gd name="connsiteY12" fmla="*/ 0 h 2070201"/>
              <a:gd name="connsiteX13" fmla="*/ 468172 w 1404518"/>
              <a:gd name="connsiteY13" fmla="*/ 1338681 h 2070201"/>
              <a:gd name="connsiteX14" fmla="*/ 321868 w 1404518"/>
              <a:gd name="connsiteY14" fmla="*/ 1287475 h 2070201"/>
              <a:gd name="connsiteX15" fmla="*/ 0 w 1404518"/>
              <a:gd name="connsiteY15" fmla="*/ 1053388 h 2070201"/>
              <a:gd name="connsiteX0" fmla="*/ 0 w 1404518"/>
              <a:gd name="connsiteY0" fmla="*/ 1053388 h 2070201"/>
              <a:gd name="connsiteX1" fmla="*/ 124358 w 1404518"/>
              <a:gd name="connsiteY1" fmla="*/ 1382572 h 2070201"/>
              <a:gd name="connsiteX2" fmla="*/ 292608 w 1404518"/>
              <a:gd name="connsiteY2" fmla="*/ 1675180 h 2070201"/>
              <a:gd name="connsiteX3" fmla="*/ 687628 w 1404518"/>
              <a:gd name="connsiteY3" fmla="*/ 2070201 h 2070201"/>
              <a:gd name="connsiteX4" fmla="*/ 1302105 w 1404518"/>
              <a:gd name="connsiteY4" fmla="*/ 2018995 h 2070201"/>
              <a:gd name="connsiteX5" fmla="*/ 1404518 w 1404518"/>
              <a:gd name="connsiteY5" fmla="*/ 1155801 h 2070201"/>
              <a:gd name="connsiteX6" fmla="*/ 1221638 w 1404518"/>
              <a:gd name="connsiteY6" fmla="*/ 768096 h 2070201"/>
              <a:gd name="connsiteX7" fmla="*/ 1177747 w 1404518"/>
              <a:gd name="connsiteY7" fmla="*/ 965606 h 2070201"/>
              <a:gd name="connsiteX8" fmla="*/ 1024128 w 1404518"/>
              <a:gd name="connsiteY8" fmla="*/ 694944 h 2070201"/>
              <a:gd name="connsiteX9" fmla="*/ 921715 w 1404518"/>
              <a:gd name="connsiteY9" fmla="*/ 929030 h 2070201"/>
              <a:gd name="connsiteX10" fmla="*/ 877824 w 1404518"/>
              <a:gd name="connsiteY10" fmla="*/ 629107 h 2070201"/>
              <a:gd name="connsiteX11" fmla="*/ 709574 w 1404518"/>
              <a:gd name="connsiteY11" fmla="*/ 936345 h 2070201"/>
              <a:gd name="connsiteX12" fmla="*/ 526694 w 1404518"/>
              <a:gd name="connsiteY12" fmla="*/ 0 h 2070201"/>
              <a:gd name="connsiteX13" fmla="*/ 468172 w 1404518"/>
              <a:gd name="connsiteY13" fmla="*/ 1338681 h 2070201"/>
              <a:gd name="connsiteX14" fmla="*/ 321868 w 1404518"/>
              <a:gd name="connsiteY14" fmla="*/ 1287475 h 2070201"/>
              <a:gd name="connsiteX15" fmla="*/ 0 w 1404518"/>
              <a:gd name="connsiteY15" fmla="*/ 1053388 h 2070201"/>
              <a:gd name="connsiteX0" fmla="*/ 0 w 1404518"/>
              <a:gd name="connsiteY0" fmla="*/ 1053388 h 2070201"/>
              <a:gd name="connsiteX1" fmla="*/ 124358 w 1404518"/>
              <a:gd name="connsiteY1" fmla="*/ 1382572 h 2070201"/>
              <a:gd name="connsiteX2" fmla="*/ 292608 w 1404518"/>
              <a:gd name="connsiteY2" fmla="*/ 1741017 h 2070201"/>
              <a:gd name="connsiteX3" fmla="*/ 687628 w 1404518"/>
              <a:gd name="connsiteY3" fmla="*/ 2070201 h 2070201"/>
              <a:gd name="connsiteX4" fmla="*/ 1302105 w 1404518"/>
              <a:gd name="connsiteY4" fmla="*/ 2018995 h 2070201"/>
              <a:gd name="connsiteX5" fmla="*/ 1404518 w 1404518"/>
              <a:gd name="connsiteY5" fmla="*/ 1155801 h 2070201"/>
              <a:gd name="connsiteX6" fmla="*/ 1221638 w 1404518"/>
              <a:gd name="connsiteY6" fmla="*/ 768096 h 2070201"/>
              <a:gd name="connsiteX7" fmla="*/ 1177747 w 1404518"/>
              <a:gd name="connsiteY7" fmla="*/ 965606 h 2070201"/>
              <a:gd name="connsiteX8" fmla="*/ 1024128 w 1404518"/>
              <a:gd name="connsiteY8" fmla="*/ 694944 h 2070201"/>
              <a:gd name="connsiteX9" fmla="*/ 921715 w 1404518"/>
              <a:gd name="connsiteY9" fmla="*/ 929030 h 2070201"/>
              <a:gd name="connsiteX10" fmla="*/ 877824 w 1404518"/>
              <a:gd name="connsiteY10" fmla="*/ 629107 h 2070201"/>
              <a:gd name="connsiteX11" fmla="*/ 709574 w 1404518"/>
              <a:gd name="connsiteY11" fmla="*/ 936345 h 2070201"/>
              <a:gd name="connsiteX12" fmla="*/ 526694 w 1404518"/>
              <a:gd name="connsiteY12" fmla="*/ 0 h 2070201"/>
              <a:gd name="connsiteX13" fmla="*/ 468172 w 1404518"/>
              <a:gd name="connsiteY13" fmla="*/ 1338681 h 2070201"/>
              <a:gd name="connsiteX14" fmla="*/ 321868 w 1404518"/>
              <a:gd name="connsiteY14" fmla="*/ 1287475 h 2070201"/>
              <a:gd name="connsiteX15" fmla="*/ 0 w 1404518"/>
              <a:gd name="connsiteY15" fmla="*/ 1053388 h 2070201"/>
              <a:gd name="connsiteX0" fmla="*/ 0 w 1404518"/>
              <a:gd name="connsiteY0" fmla="*/ 1053388 h 2070201"/>
              <a:gd name="connsiteX1" fmla="*/ 124358 w 1404518"/>
              <a:gd name="connsiteY1" fmla="*/ 1382572 h 2070201"/>
              <a:gd name="connsiteX2" fmla="*/ 292608 w 1404518"/>
              <a:gd name="connsiteY2" fmla="*/ 1741017 h 2070201"/>
              <a:gd name="connsiteX3" fmla="*/ 687628 w 1404518"/>
              <a:gd name="connsiteY3" fmla="*/ 2070201 h 2070201"/>
              <a:gd name="connsiteX4" fmla="*/ 1302105 w 1404518"/>
              <a:gd name="connsiteY4" fmla="*/ 2018995 h 2070201"/>
              <a:gd name="connsiteX5" fmla="*/ 1404518 w 1404518"/>
              <a:gd name="connsiteY5" fmla="*/ 1155801 h 2070201"/>
              <a:gd name="connsiteX6" fmla="*/ 1221638 w 1404518"/>
              <a:gd name="connsiteY6" fmla="*/ 768096 h 2070201"/>
              <a:gd name="connsiteX7" fmla="*/ 1177747 w 1404518"/>
              <a:gd name="connsiteY7" fmla="*/ 965606 h 2070201"/>
              <a:gd name="connsiteX8" fmla="*/ 1024128 w 1404518"/>
              <a:gd name="connsiteY8" fmla="*/ 694944 h 2070201"/>
              <a:gd name="connsiteX9" fmla="*/ 921715 w 1404518"/>
              <a:gd name="connsiteY9" fmla="*/ 929030 h 2070201"/>
              <a:gd name="connsiteX10" fmla="*/ 877824 w 1404518"/>
              <a:gd name="connsiteY10" fmla="*/ 629107 h 2070201"/>
              <a:gd name="connsiteX11" fmla="*/ 709574 w 1404518"/>
              <a:gd name="connsiteY11" fmla="*/ 936345 h 2070201"/>
              <a:gd name="connsiteX12" fmla="*/ 526694 w 1404518"/>
              <a:gd name="connsiteY12" fmla="*/ 0 h 2070201"/>
              <a:gd name="connsiteX13" fmla="*/ 468172 w 1404518"/>
              <a:gd name="connsiteY13" fmla="*/ 1338681 h 2070201"/>
              <a:gd name="connsiteX14" fmla="*/ 321868 w 1404518"/>
              <a:gd name="connsiteY14" fmla="*/ 1287475 h 2070201"/>
              <a:gd name="connsiteX15" fmla="*/ 0 w 1404518"/>
              <a:gd name="connsiteY15" fmla="*/ 1053388 h 2070201"/>
              <a:gd name="connsiteX0" fmla="*/ 0 w 1404518"/>
              <a:gd name="connsiteY0" fmla="*/ 1053388 h 2070201"/>
              <a:gd name="connsiteX1" fmla="*/ 124358 w 1404518"/>
              <a:gd name="connsiteY1" fmla="*/ 1382572 h 2070201"/>
              <a:gd name="connsiteX2" fmla="*/ 292608 w 1404518"/>
              <a:gd name="connsiteY2" fmla="*/ 1741017 h 2070201"/>
              <a:gd name="connsiteX3" fmla="*/ 687628 w 1404518"/>
              <a:gd name="connsiteY3" fmla="*/ 2070201 h 2070201"/>
              <a:gd name="connsiteX4" fmla="*/ 1302105 w 1404518"/>
              <a:gd name="connsiteY4" fmla="*/ 2018995 h 2070201"/>
              <a:gd name="connsiteX5" fmla="*/ 1404518 w 1404518"/>
              <a:gd name="connsiteY5" fmla="*/ 1155801 h 2070201"/>
              <a:gd name="connsiteX6" fmla="*/ 1221638 w 1404518"/>
              <a:gd name="connsiteY6" fmla="*/ 768096 h 2070201"/>
              <a:gd name="connsiteX7" fmla="*/ 1177747 w 1404518"/>
              <a:gd name="connsiteY7" fmla="*/ 965606 h 2070201"/>
              <a:gd name="connsiteX8" fmla="*/ 1024128 w 1404518"/>
              <a:gd name="connsiteY8" fmla="*/ 694944 h 2070201"/>
              <a:gd name="connsiteX9" fmla="*/ 921715 w 1404518"/>
              <a:gd name="connsiteY9" fmla="*/ 929030 h 2070201"/>
              <a:gd name="connsiteX10" fmla="*/ 877824 w 1404518"/>
              <a:gd name="connsiteY10" fmla="*/ 629107 h 2070201"/>
              <a:gd name="connsiteX11" fmla="*/ 709574 w 1404518"/>
              <a:gd name="connsiteY11" fmla="*/ 936345 h 2070201"/>
              <a:gd name="connsiteX12" fmla="*/ 526694 w 1404518"/>
              <a:gd name="connsiteY12" fmla="*/ 0 h 2070201"/>
              <a:gd name="connsiteX13" fmla="*/ 468172 w 1404518"/>
              <a:gd name="connsiteY13" fmla="*/ 1338681 h 2070201"/>
              <a:gd name="connsiteX14" fmla="*/ 321868 w 1404518"/>
              <a:gd name="connsiteY14" fmla="*/ 1287475 h 2070201"/>
              <a:gd name="connsiteX15" fmla="*/ 0 w 1404518"/>
              <a:gd name="connsiteY15" fmla="*/ 1053388 h 2070201"/>
              <a:gd name="connsiteX0" fmla="*/ 0 w 1404518"/>
              <a:gd name="connsiteY0" fmla="*/ 1053388 h 2070201"/>
              <a:gd name="connsiteX1" fmla="*/ 124358 w 1404518"/>
              <a:gd name="connsiteY1" fmla="*/ 1382572 h 2070201"/>
              <a:gd name="connsiteX2" fmla="*/ 292608 w 1404518"/>
              <a:gd name="connsiteY2" fmla="*/ 1741017 h 2070201"/>
              <a:gd name="connsiteX3" fmla="*/ 687628 w 1404518"/>
              <a:gd name="connsiteY3" fmla="*/ 2070201 h 2070201"/>
              <a:gd name="connsiteX4" fmla="*/ 1331366 w 1404518"/>
              <a:gd name="connsiteY4" fmla="*/ 2055571 h 2070201"/>
              <a:gd name="connsiteX5" fmla="*/ 1404518 w 1404518"/>
              <a:gd name="connsiteY5" fmla="*/ 1155801 h 2070201"/>
              <a:gd name="connsiteX6" fmla="*/ 1221638 w 1404518"/>
              <a:gd name="connsiteY6" fmla="*/ 768096 h 2070201"/>
              <a:gd name="connsiteX7" fmla="*/ 1177747 w 1404518"/>
              <a:gd name="connsiteY7" fmla="*/ 965606 h 2070201"/>
              <a:gd name="connsiteX8" fmla="*/ 1024128 w 1404518"/>
              <a:gd name="connsiteY8" fmla="*/ 694944 h 2070201"/>
              <a:gd name="connsiteX9" fmla="*/ 921715 w 1404518"/>
              <a:gd name="connsiteY9" fmla="*/ 929030 h 2070201"/>
              <a:gd name="connsiteX10" fmla="*/ 877824 w 1404518"/>
              <a:gd name="connsiteY10" fmla="*/ 629107 h 2070201"/>
              <a:gd name="connsiteX11" fmla="*/ 709574 w 1404518"/>
              <a:gd name="connsiteY11" fmla="*/ 936345 h 2070201"/>
              <a:gd name="connsiteX12" fmla="*/ 526694 w 1404518"/>
              <a:gd name="connsiteY12" fmla="*/ 0 h 2070201"/>
              <a:gd name="connsiteX13" fmla="*/ 468172 w 1404518"/>
              <a:gd name="connsiteY13" fmla="*/ 1338681 h 2070201"/>
              <a:gd name="connsiteX14" fmla="*/ 321868 w 1404518"/>
              <a:gd name="connsiteY14" fmla="*/ 1287475 h 2070201"/>
              <a:gd name="connsiteX15" fmla="*/ 0 w 1404518"/>
              <a:gd name="connsiteY15" fmla="*/ 1053388 h 2070201"/>
              <a:gd name="connsiteX0" fmla="*/ 0 w 1404518"/>
              <a:gd name="connsiteY0" fmla="*/ 1053388 h 2070201"/>
              <a:gd name="connsiteX1" fmla="*/ 124358 w 1404518"/>
              <a:gd name="connsiteY1" fmla="*/ 1382572 h 2070201"/>
              <a:gd name="connsiteX2" fmla="*/ 292608 w 1404518"/>
              <a:gd name="connsiteY2" fmla="*/ 1741017 h 2070201"/>
              <a:gd name="connsiteX3" fmla="*/ 687628 w 1404518"/>
              <a:gd name="connsiteY3" fmla="*/ 2070201 h 2070201"/>
              <a:gd name="connsiteX4" fmla="*/ 1294790 w 1404518"/>
              <a:gd name="connsiteY4" fmla="*/ 2055571 h 2070201"/>
              <a:gd name="connsiteX5" fmla="*/ 1404518 w 1404518"/>
              <a:gd name="connsiteY5" fmla="*/ 1155801 h 2070201"/>
              <a:gd name="connsiteX6" fmla="*/ 1221638 w 1404518"/>
              <a:gd name="connsiteY6" fmla="*/ 768096 h 2070201"/>
              <a:gd name="connsiteX7" fmla="*/ 1177747 w 1404518"/>
              <a:gd name="connsiteY7" fmla="*/ 965606 h 2070201"/>
              <a:gd name="connsiteX8" fmla="*/ 1024128 w 1404518"/>
              <a:gd name="connsiteY8" fmla="*/ 694944 h 2070201"/>
              <a:gd name="connsiteX9" fmla="*/ 921715 w 1404518"/>
              <a:gd name="connsiteY9" fmla="*/ 929030 h 2070201"/>
              <a:gd name="connsiteX10" fmla="*/ 877824 w 1404518"/>
              <a:gd name="connsiteY10" fmla="*/ 629107 h 2070201"/>
              <a:gd name="connsiteX11" fmla="*/ 709574 w 1404518"/>
              <a:gd name="connsiteY11" fmla="*/ 936345 h 2070201"/>
              <a:gd name="connsiteX12" fmla="*/ 526694 w 1404518"/>
              <a:gd name="connsiteY12" fmla="*/ 0 h 2070201"/>
              <a:gd name="connsiteX13" fmla="*/ 468172 w 1404518"/>
              <a:gd name="connsiteY13" fmla="*/ 1338681 h 2070201"/>
              <a:gd name="connsiteX14" fmla="*/ 321868 w 1404518"/>
              <a:gd name="connsiteY14" fmla="*/ 1287475 h 2070201"/>
              <a:gd name="connsiteX15" fmla="*/ 0 w 1404518"/>
              <a:gd name="connsiteY15" fmla="*/ 1053388 h 2070201"/>
              <a:gd name="connsiteX0" fmla="*/ 0 w 1404518"/>
              <a:gd name="connsiteY0" fmla="*/ 1053388 h 2070201"/>
              <a:gd name="connsiteX1" fmla="*/ 124358 w 1404518"/>
              <a:gd name="connsiteY1" fmla="*/ 1382572 h 2070201"/>
              <a:gd name="connsiteX2" fmla="*/ 292608 w 1404518"/>
              <a:gd name="connsiteY2" fmla="*/ 1741017 h 2070201"/>
              <a:gd name="connsiteX3" fmla="*/ 687628 w 1404518"/>
              <a:gd name="connsiteY3" fmla="*/ 2070201 h 2070201"/>
              <a:gd name="connsiteX4" fmla="*/ 1294790 w 1404518"/>
              <a:gd name="connsiteY4" fmla="*/ 2055571 h 2070201"/>
              <a:gd name="connsiteX5" fmla="*/ 1404518 w 1404518"/>
              <a:gd name="connsiteY5" fmla="*/ 1155801 h 2070201"/>
              <a:gd name="connsiteX6" fmla="*/ 1221638 w 1404518"/>
              <a:gd name="connsiteY6" fmla="*/ 768096 h 2070201"/>
              <a:gd name="connsiteX7" fmla="*/ 1177747 w 1404518"/>
              <a:gd name="connsiteY7" fmla="*/ 965606 h 2070201"/>
              <a:gd name="connsiteX8" fmla="*/ 1024128 w 1404518"/>
              <a:gd name="connsiteY8" fmla="*/ 694944 h 2070201"/>
              <a:gd name="connsiteX9" fmla="*/ 921715 w 1404518"/>
              <a:gd name="connsiteY9" fmla="*/ 929030 h 2070201"/>
              <a:gd name="connsiteX10" fmla="*/ 877824 w 1404518"/>
              <a:gd name="connsiteY10" fmla="*/ 629107 h 2070201"/>
              <a:gd name="connsiteX11" fmla="*/ 709574 w 1404518"/>
              <a:gd name="connsiteY11" fmla="*/ 936345 h 2070201"/>
              <a:gd name="connsiteX12" fmla="*/ 526694 w 1404518"/>
              <a:gd name="connsiteY12" fmla="*/ 0 h 2070201"/>
              <a:gd name="connsiteX13" fmla="*/ 468172 w 1404518"/>
              <a:gd name="connsiteY13" fmla="*/ 1338681 h 2070201"/>
              <a:gd name="connsiteX14" fmla="*/ 321868 w 1404518"/>
              <a:gd name="connsiteY14" fmla="*/ 1287475 h 2070201"/>
              <a:gd name="connsiteX15" fmla="*/ 0 w 1404518"/>
              <a:gd name="connsiteY15" fmla="*/ 1053388 h 2070201"/>
              <a:gd name="connsiteX0" fmla="*/ 0 w 1413093"/>
              <a:gd name="connsiteY0" fmla="*/ 1053388 h 2070201"/>
              <a:gd name="connsiteX1" fmla="*/ 124358 w 1413093"/>
              <a:gd name="connsiteY1" fmla="*/ 1382572 h 2070201"/>
              <a:gd name="connsiteX2" fmla="*/ 292608 w 1413093"/>
              <a:gd name="connsiteY2" fmla="*/ 1741017 h 2070201"/>
              <a:gd name="connsiteX3" fmla="*/ 687628 w 1413093"/>
              <a:gd name="connsiteY3" fmla="*/ 2070201 h 2070201"/>
              <a:gd name="connsiteX4" fmla="*/ 1294790 w 1413093"/>
              <a:gd name="connsiteY4" fmla="*/ 2055571 h 2070201"/>
              <a:gd name="connsiteX5" fmla="*/ 1404518 w 1413093"/>
              <a:gd name="connsiteY5" fmla="*/ 1155801 h 2070201"/>
              <a:gd name="connsiteX6" fmla="*/ 1221638 w 1413093"/>
              <a:gd name="connsiteY6" fmla="*/ 768096 h 2070201"/>
              <a:gd name="connsiteX7" fmla="*/ 1177747 w 1413093"/>
              <a:gd name="connsiteY7" fmla="*/ 965606 h 2070201"/>
              <a:gd name="connsiteX8" fmla="*/ 1024128 w 1413093"/>
              <a:gd name="connsiteY8" fmla="*/ 694944 h 2070201"/>
              <a:gd name="connsiteX9" fmla="*/ 921715 w 1413093"/>
              <a:gd name="connsiteY9" fmla="*/ 929030 h 2070201"/>
              <a:gd name="connsiteX10" fmla="*/ 877824 w 1413093"/>
              <a:gd name="connsiteY10" fmla="*/ 629107 h 2070201"/>
              <a:gd name="connsiteX11" fmla="*/ 709574 w 1413093"/>
              <a:gd name="connsiteY11" fmla="*/ 936345 h 2070201"/>
              <a:gd name="connsiteX12" fmla="*/ 526694 w 1413093"/>
              <a:gd name="connsiteY12" fmla="*/ 0 h 2070201"/>
              <a:gd name="connsiteX13" fmla="*/ 468172 w 1413093"/>
              <a:gd name="connsiteY13" fmla="*/ 1338681 h 2070201"/>
              <a:gd name="connsiteX14" fmla="*/ 321868 w 1413093"/>
              <a:gd name="connsiteY14" fmla="*/ 1287475 h 2070201"/>
              <a:gd name="connsiteX15" fmla="*/ 0 w 1413093"/>
              <a:gd name="connsiteY15" fmla="*/ 1053388 h 2070201"/>
              <a:gd name="connsiteX0" fmla="*/ 0 w 1413093"/>
              <a:gd name="connsiteY0" fmla="*/ 1053388 h 2070201"/>
              <a:gd name="connsiteX1" fmla="*/ 124358 w 1413093"/>
              <a:gd name="connsiteY1" fmla="*/ 1382572 h 2070201"/>
              <a:gd name="connsiteX2" fmla="*/ 292608 w 1413093"/>
              <a:gd name="connsiteY2" fmla="*/ 1741017 h 2070201"/>
              <a:gd name="connsiteX3" fmla="*/ 687628 w 1413093"/>
              <a:gd name="connsiteY3" fmla="*/ 2070201 h 2070201"/>
              <a:gd name="connsiteX4" fmla="*/ 1294790 w 1413093"/>
              <a:gd name="connsiteY4" fmla="*/ 2055571 h 2070201"/>
              <a:gd name="connsiteX5" fmla="*/ 1404518 w 1413093"/>
              <a:gd name="connsiteY5" fmla="*/ 1155801 h 2070201"/>
              <a:gd name="connsiteX6" fmla="*/ 1221638 w 1413093"/>
              <a:gd name="connsiteY6" fmla="*/ 768096 h 2070201"/>
              <a:gd name="connsiteX7" fmla="*/ 1177747 w 1413093"/>
              <a:gd name="connsiteY7" fmla="*/ 965606 h 2070201"/>
              <a:gd name="connsiteX8" fmla="*/ 1024128 w 1413093"/>
              <a:gd name="connsiteY8" fmla="*/ 694944 h 2070201"/>
              <a:gd name="connsiteX9" fmla="*/ 921715 w 1413093"/>
              <a:gd name="connsiteY9" fmla="*/ 929030 h 2070201"/>
              <a:gd name="connsiteX10" fmla="*/ 877824 w 1413093"/>
              <a:gd name="connsiteY10" fmla="*/ 629107 h 2070201"/>
              <a:gd name="connsiteX11" fmla="*/ 709574 w 1413093"/>
              <a:gd name="connsiteY11" fmla="*/ 936345 h 2070201"/>
              <a:gd name="connsiteX12" fmla="*/ 526694 w 1413093"/>
              <a:gd name="connsiteY12" fmla="*/ 0 h 2070201"/>
              <a:gd name="connsiteX13" fmla="*/ 468172 w 1413093"/>
              <a:gd name="connsiteY13" fmla="*/ 1338681 h 2070201"/>
              <a:gd name="connsiteX14" fmla="*/ 321868 w 1413093"/>
              <a:gd name="connsiteY14" fmla="*/ 1287475 h 2070201"/>
              <a:gd name="connsiteX15" fmla="*/ 0 w 1413093"/>
              <a:gd name="connsiteY15" fmla="*/ 1053388 h 2070201"/>
              <a:gd name="connsiteX0" fmla="*/ 0 w 1404608"/>
              <a:gd name="connsiteY0" fmla="*/ 1053388 h 2070201"/>
              <a:gd name="connsiteX1" fmla="*/ 124358 w 1404608"/>
              <a:gd name="connsiteY1" fmla="*/ 1382572 h 2070201"/>
              <a:gd name="connsiteX2" fmla="*/ 292608 w 1404608"/>
              <a:gd name="connsiteY2" fmla="*/ 1741017 h 2070201"/>
              <a:gd name="connsiteX3" fmla="*/ 687628 w 1404608"/>
              <a:gd name="connsiteY3" fmla="*/ 2070201 h 2070201"/>
              <a:gd name="connsiteX4" fmla="*/ 1294790 w 1404608"/>
              <a:gd name="connsiteY4" fmla="*/ 2055571 h 2070201"/>
              <a:gd name="connsiteX5" fmla="*/ 1404518 w 1404608"/>
              <a:gd name="connsiteY5" fmla="*/ 1155801 h 2070201"/>
              <a:gd name="connsiteX6" fmla="*/ 1221638 w 1404608"/>
              <a:gd name="connsiteY6" fmla="*/ 768096 h 2070201"/>
              <a:gd name="connsiteX7" fmla="*/ 1177747 w 1404608"/>
              <a:gd name="connsiteY7" fmla="*/ 965606 h 2070201"/>
              <a:gd name="connsiteX8" fmla="*/ 1024128 w 1404608"/>
              <a:gd name="connsiteY8" fmla="*/ 694944 h 2070201"/>
              <a:gd name="connsiteX9" fmla="*/ 921715 w 1404608"/>
              <a:gd name="connsiteY9" fmla="*/ 929030 h 2070201"/>
              <a:gd name="connsiteX10" fmla="*/ 877824 w 1404608"/>
              <a:gd name="connsiteY10" fmla="*/ 629107 h 2070201"/>
              <a:gd name="connsiteX11" fmla="*/ 709574 w 1404608"/>
              <a:gd name="connsiteY11" fmla="*/ 936345 h 2070201"/>
              <a:gd name="connsiteX12" fmla="*/ 526694 w 1404608"/>
              <a:gd name="connsiteY12" fmla="*/ 0 h 2070201"/>
              <a:gd name="connsiteX13" fmla="*/ 468172 w 1404608"/>
              <a:gd name="connsiteY13" fmla="*/ 1338681 h 2070201"/>
              <a:gd name="connsiteX14" fmla="*/ 321868 w 1404608"/>
              <a:gd name="connsiteY14" fmla="*/ 1287475 h 2070201"/>
              <a:gd name="connsiteX15" fmla="*/ 0 w 1404608"/>
              <a:gd name="connsiteY15" fmla="*/ 1053388 h 2070201"/>
              <a:gd name="connsiteX0" fmla="*/ 0 w 1404608"/>
              <a:gd name="connsiteY0" fmla="*/ 1053388 h 2070201"/>
              <a:gd name="connsiteX1" fmla="*/ 124358 w 1404608"/>
              <a:gd name="connsiteY1" fmla="*/ 1382572 h 2070201"/>
              <a:gd name="connsiteX2" fmla="*/ 292608 w 1404608"/>
              <a:gd name="connsiteY2" fmla="*/ 1741017 h 2070201"/>
              <a:gd name="connsiteX3" fmla="*/ 687628 w 1404608"/>
              <a:gd name="connsiteY3" fmla="*/ 2070201 h 2070201"/>
              <a:gd name="connsiteX4" fmla="*/ 1294790 w 1404608"/>
              <a:gd name="connsiteY4" fmla="*/ 2055571 h 2070201"/>
              <a:gd name="connsiteX5" fmla="*/ 1404518 w 1404608"/>
              <a:gd name="connsiteY5" fmla="*/ 1155801 h 2070201"/>
              <a:gd name="connsiteX6" fmla="*/ 1221638 w 1404608"/>
              <a:gd name="connsiteY6" fmla="*/ 768096 h 2070201"/>
              <a:gd name="connsiteX7" fmla="*/ 1177747 w 1404608"/>
              <a:gd name="connsiteY7" fmla="*/ 965606 h 2070201"/>
              <a:gd name="connsiteX8" fmla="*/ 1024128 w 1404608"/>
              <a:gd name="connsiteY8" fmla="*/ 694944 h 2070201"/>
              <a:gd name="connsiteX9" fmla="*/ 921715 w 1404608"/>
              <a:gd name="connsiteY9" fmla="*/ 929030 h 2070201"/>
              <a:gd name="connsiteX10" fmla="*/ 877824 w 1404608"/>
              <a:gd name="connsiteY10" fmla="*/ 629107 h 2070201"/>
              <a:gd name="connsiteX11" fmla="*/ 709574 w 1404608"/>
              <a:gd name="connsiteY11" fmla="*/ 936345 h 2070201"/>
              <a:gd name="connsiteX12" fmla="*/ 526694 w 1404608"/>
              <a:gd name="connsiteY12" fmla="*/ 0 h 2070201"/>
              <a:gd name="connsiteX13" fmla="*/ 468172 w 1404608"/>
              <a:gd name="connsiteY13" fmla="*/ 1338681 h 2070201"/>
              <a:gd name="connsiteX14" fmla="*/ 321868 w 1404608"/>
              <a:gd name="connsiteY14" fmla="*/ 1287475 h 2070201"/>
              <a:gd name="connsiteX15" fmla="*/ 0 w 1404608"/>
              <a:gd name="connsiteY15" fmla="*/ 1053388 h 2070201"/>
              <a:gd name="connsiteX0" fmla="*/ 0 w 1404608"/>
              <a:gd name="connsiteY0" fmla="*/ 1053388 h 2070201"/>
              <a:gd name="connsiteX1" fmla="*/ 124358 w 1404608"/>
              <a:gd name="connsiteY1" fmla="*/ 1382572 h 2070201"/>
              <a:gd name="connsiteX2" fmla="*/ 292608 w 1404608"/>
              <a:gd name="connsiteY2" fmla="*/ 1741017 h 2070201"/>
              <a:gd name="connsiteX3" fmla="*/ 687628 w 1404608"/>
              <a:gd name="connsiteY3" fmla="*/ 2070201 h 2070201"/>
              <a:gd name="connsiteX4" fmla="*/ 1294790 w 1404608"/>
              <a:gd name="connsiteY4" fmla="*/ 2055571 h 2070201"/>
              <a:gd name="connsiteX5" fmla="*/ 1404518 w 1404608"/>
              <a:gd name="connsiteY5" fmla="*/ 1155801 h 2070201"/>
              <a:gd name="connsiteX6" fmla="*/ 1221638 w 1404608"/>
              <a:gd name="connsiteY6" fmla="*/ 768096 h 2070201"/>
              <a:gd name="connsiteX7" fmla="*/ 1177747 w 1404608"/>
              <a:gd name="connsiteY7" fmla="*/ 965606 h 2070201"/>
              <a:gd name="connsiteX8" fmla="*/ 1024128 w 1404608"/>
              <a:gd name="connsiteY8" fmla="*/ 694944 h 2070201"/>
              <a:gd name="connsiteX9" fmla="*/ 921715 w 1404608"/>
              <a:gd name="connsiteY9" fmla="*/ 929030 h 2070201"/>
              <a:gd name="connsiteX10" fmla="*/ 877824 w 1404608"/>
              <a:gd name="connsiteY10" fmla="*/ 629107 h 2070201"/>
              <a:gd name="connsiteX11" fmla="*/ 709574 w 1404608"/>
              <a:gd name="connsiteY11" fmla="*/ 936345 h 2070201"/>
              <a:gd name="connsiteX12" fmla="*/ 526694 w 1404608"/>
              <a:gd name="connsiteY12" fmla="*/ 0 h 2070201"/>
              <a:gd name="connsiteX13" fmla="*/ 468172 w 1404608"/>
              <a:gd name="connsiteY13" fmla="*/ 1338681 h 2070201"/>
              <a:gd name="connsiteX14" fmla="*/ 321868 w 1404608"/>
              <a:gd name="connsiteY14" fmla="*/ 1287475 h 2070201"/>
              <a:gd name="connsiteX15" fmla="*/ 0 w 1404608"/>
              <a:gd name="connsiteY15" fmla="*/ 1053388 h 2070201"/>
              <a:gd name="connsiteX0" fmla="*/ 0 w 1404608"/>
              <a:gd name="connsiteY0" fmla="*/ 1053388 h 2070201"/>
              <a:gd name="connsiteX1" fmla="*/ 124358 w 1404608"/>
              <a:gd name="connsiteY1" fmla="*/ 1382572 h 2070201"/>
              <a:gd name="connsiteX2" fmla="*/ 292608 w 1404608"/>
              <a:gd name="connsiteY2" fmla="*/ 1741017 h 2070201"/>
              <a:gd name="connsiteX3" fmla="*/ 687628 w 1404608"/>
              <a:gd name="connsiteY3" fmla="*/ 2070201 h 2070201"/>
              <a:gd name="connsiteX4" fmla="*/ 1294790 w 1404608"/>
              <a:gd name="connsiteY4" fmla="*/ 2055571 h 2070201"/>
              <a:gd name="connsiteX5" fmla="*/ 1404518 w 1404608"/>
              <a:gd name="connsiteY5" fmla="*/ 1155801 h 2070201"/>
              <a:gd name="connsiteX6" fmla="*/ 1221638 w 1404608"/>
              <a:gd name="connsiteY6" fmla="*/ 768096 h 2070201"/>
              <a:gd name="connsiteX7" fmla="*/ 1177747 w 1404608"/>
              <a:gd name="connsiteY7" fmla="*/ 965606 h 2070201"/>
              <a:gd name="connsiteX8" fmla="*/ 1024128 w 1404608"/>
              <a:gd name="connsiteY8" fmla="*/ 694944 h 2070201"/>
              <a:gd name="connsiteX9" fmla="*/ 921715 w 1404608"/>
              <a:gd name="connsiteY9" fmla="*/ 929030 h 2070201"/>
              <a:gd name="connsiteX10" fmla="*/ 877824 w 1404608"/>
              <a:gd name="connsiteY10" fmla="*/ 629107 h 2070201"/>
              <a:gd name="connsiteX11" fmla="*/ 709574 w 1404608"/>
              <a:gd name="connsiteY11" fmla="*/ 936345 h 2070201"/>
              <a:gd name="connsiteX12" fmla="*/ 526694 w 1404608"/>
              <a:gd name="connsiteY12" fmla="*/ 0 h 2070201"/>
              <a:gd name="connsiteX13" fmla="*/ 468172 w 1404608"/>
              <a:gd name="connsiteY13" fmla="*/ 1338681 h 2070201"/>
              <a:gd name="connsiteX14" fmla="*/ 321868 w 1404608"/>
              <a:gd name="connsiteY14" fmla="*/ 1287475 h 2070201"/>
              <a:gd name="connsiteX15" fmla="*/ 0 w 1404608"/>
              <a:gd name="connsiteY15" fmla="*/ 1053388 h 2070201"/>
              <a:gd name="connsiteX0" fmla="*/ 0 w 1404608"/>
              <a:gd name="connsiteY0" fmla="*/ 1053388 h 2070201"/>
              <a:gd name="connsiteX1" fmla="*/ 124358 w 1404608"/>
              <a:gd name="connsiteY1" fmla="*/ 1382572 h 2070201"/>
              <a:gd name="connsiteX2" fmla="*/ 292608 w 1404608"/>
              <a:gd name="connsiteY2" fmla="*/ 1741017 h 2070201"/>
              <a:gd name="connsiteX3" fmla="*/ 687628 w 1404608"/>
              <a:gd name="connsiteY3" fmla="*/ 2070201 h 2070201"/>
              <a:gd name="connsiteX4" fmla="*/ 1294790 w 1404608"/>
              <a:gd name="connsiteY4" fmla="*/ 2055571 h 2070201"/>
              <a:gd name="connsiteX5" fmla="*/ 1404518 w 1404608"/>
              <a:gd name="connsiteY5" fmla="*/ 1155801 h 2070201"/>
              <a:gd name="connsiteX6" fmla="*/ 1221638 w 1404608"/>
              <a:gd name="connsiteY6" fmla="*/ 768096 h 2070201"/>
              <a:gd name="connsiteX7" fmla="*/ 1177747 w 1404608"/>
              <a:gd name="connsiteY7" fmla="*/ 965606 h 2070201"/>
              <a:gd name="connsiteX8" fmla="*/ 980236 w 1404608"/>
              <a:gd name="connsiteY8" fmla="*/ 694944 h 2070201"/>
              <a:gd name="connsiteX9" fmla="*/ 921715 w 1404608"/>
              <a:gd name="connsiteY9" fmla="*/ 929030 h 2070201"/>
              <a:gd name="connsiteX10" fmla="*/ 877824 w 1404608"/>
              <a:gd name="connsiteY10" fmla="*/ 629107 h 2070201"/>
              <a:gd name="connsiteX11" fmla="*/ 709574 w 1404608"/>
              <a:gd name="connsiteY11" fmla="*/ 936345 h 2070201"/>
              <a:gd name="connsiteX12" fmla="*/ 526694 w 1404608"/>
              <a:gd name="connsiteY12" fmla="*/ 0 h 2070201"/>
              <a:gd name="connsiteX13" fmla="*/ 468172 w 1404608"/>
              <a:gd name="connsiteY13" fmla="*/ 1338681 h 2070201"/>
              <a:gd name="connsiteX14" fmla="*/ 321868 w 1404608"/>
              <a:gd name="connsiteY14" fmla="*/ 1287475 h 2070201"/>
              <a:gd name="connsiteX15" fmla="*/ 0 w 1404608"/>
              <a:gd name="connsiteY15" fmla="*/ 1053388 h 2070201"/>
              <a:gd name="connsiteX0" fmla="*/ 0 w 1404608"/>
              <a:gd name="connsiteY0" fmla="*/ 1053388 h 2070201"/>
              <a:gd name="connsiteX1" fmla="*/ 124358 w 1404608"/>
              <a:gd name="connsiteY1" fmla="*/ 1382572 h 2070201"/>
              <a:gd name="connsiteX2" fmla="*/ 292608 w 1404608"/>
              <a:gd name="connsiteY2" fmla="*/ 1741017 h 2070201"/>
              <a:gd name="connsiteX3" fmla="*/ 687628 w 1404608"/>
              <a:gd name="connsiteY3" fmla="*/ 2070201 h 2070201"/>
              <a:gd name="connsiteX4" fmla="*/ 1294790 w 1404608"/>
              <a:gd name="connsiteY4" fmla="*/ 2055571 h 2070201"/>
              <a:gd name="connsiteX5" fmla="*/ 1404518 w 1404608"/>
              <a:gd name="connsiteY5" fmla="*/ 1155801 h 2070201"/>
              <a:gd name="connsiteX6" fmla="*/ 1221638 w 1404608"/>
              <a:gd name="connsiteY6" fmla="*/ 768096 h 2070201"/>
              <a:gd name="connsiteX7" fmla="*/ 1177747 w 1404608"/>
              <a:gd name="connsiteY7" fmla="*/ 965606 h 2070201"/>
              <a:gd name="connsiteX8" fmla="*/ 980236 w 1404608"/>
              <a:gd name="connsiteY8" fmla="*/ 694944 h 2070201"/>
              <a:gd name="connsiteX9" fmla="*/ 921715 w 1404608"/>
              <a:gd name="connsiteY9" fmla="*/ 929030 h 2070201"/>
              <a:gd name="connsiteX10" fmla="*/ 877824 w 1404608"/>
              <a:gd name="connsiteY10" fmla="*/ 629107 h 2070201"/>
              <a:gd name="connsiteX11" fmla="*/ 709574 w 1404608"/>
              <a:gd name="connsiteY11" fmla="*/ 936345 h 2070201"/>
              <a:gd name="connsiteX12" fmla="*/ 526694 w 1404608"/>
              <a:gd name="connsiteY12" fmla="*/ 0 h 2070201"/>
              <a:gd name="connsiteX13" fmla="*/ 468172 w 1404608"/>
              <a:gd name="connsiteY13" fmla="*/ 1338681 h 2070201"/>
              <a:gd name="connsiteX14" fmla="*/ 321868 w 1404608"/>
              <a:gd name="connsiteY14" fmla="*/ 1287475 h 2070201"/>
              <a:gd name="connsiteX15" fmla="*/ 0 w 1404608"/>
              <a:gd name="connsiteY15" fmla="*/ 1053388 h 2070201"/>
              <a:gd name="connsiteX0" fmla="*/ 0 w 1404608"/>
              <a:gd name="connsiteY0" fmla="*/ 1053388 h 2070201"/>
              <a:gd name="connsiteX1" fmla="*/ 124358 w 1404608"/>
              <a:gd name="connsiteY1" fmla="*/ 1382572 h 2070201"/>
              <a:gd name="connsiteX2" fmla="*/ 292608 w 1404608"/>
              <a:gd name="connsiteY2" fmla="*/ 1741017 h 2070201"/>
              <a:gd name="connsiteX3" fmla="*/ 687628 w 1404608"/>
              <a:gd name="connsiteY3" fmla="*/ 2070201 h 2070201"/>
              <a:gd name="connsiteX4" fmla="*/ 1294790 w 1404608"/>
              <a:gd name="connsiteY4" fmla="*/ 2055571 h 2070201"/>
              <a:gd name="connsiteX5" fmla="*/ 1404518 w 1404608"/>
              <a:gd name="connsiteY5" fmla="*/ 1155801 h 2070201"/>
              <a:gd name="connsiteX6" fmla="*/ 1221638 w 1404608"/>
              <a:gd name="connsiteY6" fmla="*/ 768096 h 2070201"/>
              <a:gd name="connsiteX7" fmla="*/ 1177747 w 1404608"/>
              <a:gd name="connsiteY7" fmla="*/ 965606 h 2070201"/>
              <a:gd name="connsiteX8" fmla="*/ 980236 w 1404608"/>
              <a:gd name="connsiteY8" fmla="*/ 694944 h 2070201"/>
              <a:gd name="connsiteX9" fmla="*/ 921715 w 1404608"/>
              <a:gd name="connsiteY9" fmla="*/ 929030 h 2070201"/>
              <a:gd name="connsiteX10" fmla="*/ 790042 w 1404608"/>
              <a:gd name="connsiteY10" fmla="*/ 599846 h 2070201"/>
              <a:gd name="connsiteX11" fmla="*/ 709574 w 1404608"/>
              <a:gd name="connsiteY11" fmla="*/ 936345 h 2070201"/>
              <a:gd name="connsiteX12" fmla="*/ 526694 w 1404608"/>
              <a:gd name="connsiteY12" fmla="*/ 0 h 2070201"/>
              <a:gd name="connsiteX13" fmla="*/ 468172 w 1404608"/>
              <a:gd name="connsiteY13" fmla="*/ 1338681 h 2070201"/>
              <a:gd name="connsiteX14" fmla="*/ 321868 w 1404608"/>
              <a:gd name="connsiteY14" fmla="*/ 1287475 h 2070201"/>
              <a:gd name="connsiteX15" fmla="*/ 0 w 1404608"/>
              <a:gd name="connsiteY15" fmla="*/ 1053388 h 2070201"/>
              <a:gd name="connsiteX0" fmla="*/ 0 w 1404608"/>
              <a:gd name="connsiteY0" fmla="*/ 1053388 h 2070201"/>
              <a:gd name="connsiteX1" fmla="*/ 124358 w 1404608"/>
              <a:gd name="connsiteY1" fmla="*/ 1382572 h 2070201"/>
              <a:gd name="connsiteX2" fmla="*/ 292608 w 1404608"/>
              <a:gd name="connsiteY2" fmla="*/ 1741017 h 2070201"/>
              <a:gd name="connsiteX3" fmla="*/ 687628 w 1404608"/>
              <a:gd name="connsiteY3" fmla="*/ 2070201 h 2070201"/>
              <a:gd name="connsiteX4" fmla="*/ 1294790 w 1404608"/>
              <a:gd name="connsiteY4" fmla="*/ 2055571 h 2070201"/>
              <a:gd name="connsiteX5" fmla="*/ 1404518 w 1404608"/>
              <a:gd name="connsiteY5" fmla="*/ 1155801 h 2070201"/>
              <a:gd name="connsiteX6" fmla="*/ 1221638 w 1404608"/>
              <a:gd name="connsiteY6" fmla="*/ 768096 h 2070201"/>
              <a:gd name="connsiteX7" fmla="*/ 1177747 w 1404608"/>
              <a:gd name="connsiteY7" fmla="*/ 965606 h 2070201"/>
              <a:gd name="connsiteX8" fmla="*/ 980236 w 1404608"/>
              <a:gd name="connsiteY8" fmla="*/ 694944 h 2070201"/>
              <a:gd name="connsiteX9" fmla="*/ 921715 w 1404608"/>
              <a:gd name="connsiteY9" fmla="*/ 929030 h 2070201"/>
              <a:gd name="connsiteX10" fmla="*/ 738836 w 1404608"/>
              <a:gd name="connsiteY10" fmla="*/ 592531 h 2070201"/>
              <a:gd name="connsiteX11" fmla="*/ 709574 w 1404608"/>
              <a:gd name="connsiteY11" fmla="*/ 936345 h 2070201"/>
              <a:gd name="connsiteX12" fmla="*/ 526694 w 1404608"/>
              <a:gd name="connsiteY12" fmla="*/ 0 h 2070201"/>
              <a:gd name="connsiteX13" fmla="*/ 468172 w 1404608"/>
              <a:gd name="connsiteY13" fmla="*/ 1338681 h 2070201"/>
              <a:gd name="connsiteX14" fmla="*/ 321868 w 1404608"/>
              <a:gd name="connsiteY14" fmla="*/ 1287475 h 2070201"/>
              <a:gd name="connsiteX15" fmla="*/ 0 w 1404608"/>
              <a:gd name="connsiteY15" fmla="*/ 1053388 h 2070201"/>
              <a:gd name="connsiteX0" fmla="*/ 0 w 1404608"/>
              <a:gd name="connsiteY0" fmla="*/ 1053388 h 2070201"/>
              <a:gd name="connsiteX1" fmla="*/ 124358 w 1404608"/>
              <a:gd name="connsiteY1" fmla="*/ 1382572 h 2070201"/>
              <a:gd name="connsiteX2" fmla="*/ 292608 w 1404608"/>
              <a:gd name="connsiteY2" fmla="*/ 1741017 h 2070201"/>
              <a:gd name="connsiteX3" fmla="*/ 687628 w 1404608"/>
              <a:gd name="connsiteY3" fmla="*/ 2070201 h 2070201"/>
              <a:gd name="connsiteX4" fmla="*/ 1294790 w 1404608"/>
              <a:gd name="connsiteY4" fmla="*/ 2055571 h 2070201"/>
              <a:gd name="connsiteX5" fmla="*/ 1404518 w 1404608"/>
              <a:gd name="connsiteY5" fmla="*/ 1155801 h 2070201"/>
              <a:gd name="connsiteX6" fmla="*/ 1221638 w 1404608"/>
              <a:gd name="connsiteY6" fmla="*/ 768096 h 2070201"/>
              <a:gd name="connsiteX7" fmla="*/ 1177747 w 1404608"/>
              <a:gd name="connsiteY7" fmla="*/ 965606 h 2070201"/>
              <a:gd name="connsiteX8" fmla="*/ 980236 w 1404608"/>
              <a:gd name="connsiteY8" fmla="*/ 694944 h 2070201"/>
              <a:gd name="connsiteX9" fmla="*/ 921715 w 1404608"/>
              <a:gd name="connsiteY9" fmla="*/ 929030 h 2070201"/>
              <a:gd name="connsiteX10" fmla="*/ 738836 w 1404608"/>
              <a:gd name="connsiteY10" fmla="*/ 592531 h 2070201"/>
              <a:gd name="connsiteX11" fmla="*/ 709574 w 1404608"/>
              <a:gd name="connsiteY11" fmla="*/ 936345 h 2070201"/>
              <a:gd name="connsiteX12" fmla="*/ 526694 w 1404608"/>
              <a:gd name="connsiteY12" fmla="*/ 0 h 2070201"/>
              <a:gd name="connsiteX13" fmla="*/ 468172 w 1404608"/>
              <a:gd name="connsiteY13" fmla="*/ 1338681 h 2070201"/>
              <a:gd name="connsiteX14" fmla="*/ 321868 w 1404608"/>
              <a:gd name="connsiteY14" fmla="*/ 1287475 h 2070201"/>
              <a:gd name="connsiteX15" fmla="*/ 0 w 1404608"/>
              <a:gd name="connsiteY15" fmla="*/ 1053388 h 2070201"/>
              <a:gd name="connsiteX0" fmla="*/ 0 w 1404608"/>
              <a:gd name="connsiteY0" fmla="*/ 1053388 h 2070201"/>
              <a:gd name="connsiteX1" fmla="*/ 124358 w 1404608"/>
              <a:gd name="connsiteY1" fmla="*/ 1382572 h 2070201"/>
              <a:gd name="connsiteX2" fmla="*/ 292608 w 1404608"/>
              <a:gd name="connsiteY2" fmla="*/ 1741017 h 2070201"/>
              <a:gd name="connsiteX3" fmla="*/ 687628 w 1404608"/>
              <a:gd name="connsiteY3" fmla="*/ 2070201 h 2070201"/>
              <a:gd name="connsiteX4" fmla="*/ 1294790 w 1404608"/>
              <a:gd name="connsiteY4" fmla="*/ 2055571 h 2070201"/>
              <a:gd name="connsiteX5" fmla="*/ 1404518 w 1404608"/>
              <a:gd name="connsiteY5" fmla="*/ 1155801 h 2070201"/>
              <a:gd name="connsiteX6" fmla="*/ 1221638 w 1404608"/>
              <a:gd name="connsiteY6" fmla="*/ 768096 h 2070201"/>
              <a:gd name="connsiteX7" fmla="*/ 1177747 w 1404608"/>
              <a:gd name="connsiteY7" fmla="*/ 965606 h 2070201"/>
              <a:gd name="connsiteX8" fmla="*/ 980236 w 1404608"/>
              <a:gd name="connsiteY8" fmla="*/ 694944 h 2070201"/>
              <a:gd name="connsiteX9" fmla="*/ 921715 w 1404608"/>
              <a:gd name="connsiteY9" fmla="*/ 929030 h 2070201"/>
              <a:gd name="connsiteX10" fmla="*/ 738836 w 1404608"/>
              <a:gd name="connsiteY10" fmla="*/ 592531 h 2070201"/>
              <a:gd name="connsiteX11" fmla="*/ 709574 w 1404608"/>
              <a:gd name="connsiteY11" fmla="*/ 936345 h 2070201"/>
              <a:gd name="connsiteX12" fmla="*/ 702259 w 1404608"/>
              <a:gd name="connsiteY12" fmla="*/ 629107 h 2070201"/>
              <a:gd name="connsiteX13" fmla="*/ 526694 w 1404608"/>
              <a:gd name="connsiteY13" fmla="*/ 0 h 2070201"/>
              <a:gd name="connsiteX14" fmla="*/ 468172 w 1404608"/>
              <a:gd name="connsiteY14" fmla="*/ 1338681 h 2070201"/>
              <a:gd name="connsiteX15" fmla="*/ 321868 w 1404608"/>
              <a:gd name="connsiteY15" fmla="*/ 1287475 h 2070201"/>
              <a:gd name="connsiteX16" fmla="*/ 0 w 1404608"/>
              <a:gd name="connsiteY16" fmla="*/ 1053388 h 2070201"/>
              <a:gd name="connsiteX0" fmla="*/ 0 w 1404608"/>
              <a:gd name="connsiteY0" fmla="*/ 1056935 h 2073748"/>
              <a:gd name="connsiteX1" fmla="*/ 124358 w 1404608"/>
              <a:gd name="connsiteY1" fmla="*/ 1386119 h 2073748"/>
              <a:gd name="connsiteX2" fmla="*/ 292608 w 1404608"/>
              <a:gd name="connsiteY2" fmla="*/ 1744564 h 2073748"/>
              <a:gd name="connsiteX3" fmla="*/ 687628 w 1404608"/>
              <a:gd name="connsiteY3" fmla="*/ 2073748 h 2073748"/>
              <a:gd name="connsiteX4" fmla="*/ 1294790 w 1404608"/>
              <a:gd name="connsiteY4" fmla="*/ 2059118 h 2073748"/>
              <a:gd name="connsiteX5" fmla="*/ 1404518 w 1404608"/>
              <a:gd name="connsiteY5" fmla="*/ 1159348 h 2073748"/>
              <a:gd name="connsiteX6" fmla="*/ 1221638 w 1404608"/>
              <a:gd name="connsiteY6" fmla="*/ 771643 h 2073748"/>
              <a:gd name="connsiteX7" fmla="*/ 1177747 w 1404608"/>
              <a:gd name="connsiteY7" fmla="*/ 969153 h 2073748"/>
              <a:gd name="connsiteX8" fmla="*/ 980236 w 1404608"/>
              <a:gd name="connsiteY8" fmla="*/ 698491 h 2073748"/>
              <a:gd name="connsiteX9" fmla="*/ 921715 w 1404608"/>
              <a:gd name="connsiteY9" fmla="*/ 932577 h 2073748"/>
              <a:gd name="connsiteX10" fmla="*/ 738836 w 1404608"/>
              <a:gd name="connsiteY10" fmla="*/ 596078 h 2073748"/>
              <a:gd name="connsiteX11" fmla="*/ 709574 w 1404608"/>
              <a:gd name="connsiteY11" fmla="*/ 939892 h 2073748"/>
              <a:gd name="connsiteX12" fmla="*/ 526694 w 1404608"/>
              <a:gd name="connsiteY12" fmla="*/ 3547 h 2073748"/>
              <a:gd name="connsiteX13" fmla="*/ 468172 w 1404608"/>
              <a:gd name="connsiteY13" fmla="*/ 1342228 h 2073748"/>
              <a:gd name="connsiteX14" fmla="*/ 321868 w 1404608"/>
              <a:gd name="connsiteY14" fmla="*/ 1291022 h 2073748"/>
              <a:gd name="connsiteX15" fmla="*/ 0 w 1404608"/>
              <a:gd name="connsiteY15" fmla="*/ 1056935 h 2073748"/>
              <a:gd name="connsiteX0" fmla="*/ 0 w 1404608"/>
              <a:gd name="connsiteY0" fmla="*/ 1056935 h 2073748"/>
              <a:gd name="connsiteX1" fmla="*/ 124358 w 1404608"/>
              <a:gd name="connsiteY1" fmla="*/ 1386119 h 2073748"/>
              <a:gd name="connsiteX2" fmla="*/ 292608 w 1404608"/>
              <a:gd name="connsiteY2" fmla="*/ 1744564 h 2073748"/>
              <a:gd name="connsiteX3" fmla="*/ 687628 w 1404608"/>
              <a:gd name="connsiteY3" fmla="*/ 2073748 h 2073748"/>
              <a:gd name="connsiteX4" fmla="*/ 1294790 w 1404608"/>
              <a:gd name="connsiteY4" fmla="*/ 2059118 h 2073748"/>
              <a:gd name="connsiteX5" fmla="*/ 1404518 w 1404608"/>
              <a:gd name="connsiteY5" fmla="*/ 1159348 h 2073748"/>
              <a:gd name="connsiteX6" fmla="*/ 1221638 w 1404608"/>
              <a:gd name="connsiteY6" fmla="*/ 771643 h 2073748"/>
              <a:gd name="connsiteX7" fmla="*/ 1177747 w 1404608"/>
              <a:gd name="connsiteY7" fmla="*/ 969153 h 2073748"/>
              <a:gd name="connsiteX8" fmla="*/ 980236 w 1404608"/>
              <a:gd name="connsiteY8" fmla="*/ 698491 h 2073748"/>
              <a:gd name="connsiteX9" fmla="*/ 921715 w 1404608"/>
              <a:gd name="connsiteY9" fmla="*/ 932577 h 2073748"/>
              <a:gd name="connsiteX10" fmla="*/ 738836 w 1404608"/>
              <a:gd name="connsiteY10" fmla="*/ 596078 h 2073748"/>
              <a:gd name="connsiteX11" fmla="*/ 709574 w 1404608"/>
              <a:gd name="connsiteY11" fmla="*/ 939892 h 2073748"/>
              <a:gd name="connsiteX12" fmla="*/ 526694 w 1404608"/>
              <a:gd name="connsiteY12" fmla="*/ 3547 h 2073748"/>
              <a:gd name="connsiteX13" fmla="*/ 468172 w 1404608"/>
              <a:gd name="connsiteY13" fmla="*/ 1342228 h 2073748"/>
              <a:gd name="connsiteX14" fmla="*/ 321868 w 1404608"/>
              <a:gd name="connsiteY14" fmla="*/ 1291022 h 2073748"/>
              <a:gd name="connsiteX15" fmla="*/ 0 w 1404608"/>
              <a:gd name="connsiteY15" fmla="*/ 1056935 h 2073748"/>
              <a:gd name="connsiteX0" fmla="*/ 0 w 1404608"/>
              <a:gd name="connsiteY0" fmla="*/ 1056935 h 2073748"/>
              <a:gd name="connsiteX1" fmla="*/ 124358 w 1404608"/>
              <a:gd name="connsiteY1" fmla="*/ 1386119 h 2073748"/>
              <a:gd name="connsiteX2" fmla="*/ 292608 w 1404608"/>
              <a:gd name="connsiteY2" fmla="*/ 1744564 h 2073748"/>
              <a:gd name="connsiteX3" fmla="*/ 687628 w 1404608"/>
              <a:gd name="connsiteY3" fmla="*/ 2073748 h 2073748"/>
              <a:gd name="connsiteX4" fmla="*/ 1294790 w 1404608"/>
              <a:gd name="connsiteY4" fmla="*/ 2059118 h 2073748"/>
              <a:gd name="connsiteX5" fmla="*/ 1404518 w 1404608"/>
              <a:gd name="connsiteY5" fmla="*/ 1159348 h 2073748"/>
              <a:gd name="connsiteX6" fmla="*/ 1221638 w 1404608"/>
              <a:gd name="connsiteY6" fmla="*/ 771643 h 2073748"/>
              <a:gd name="connsiteX7" fmla="*/ 1177747 w 1404608"/>
              <a:gd name="connsiteY7" fmla="*/ 969153 h 2073748"/>
              <a:gd name="connsiteX8" fmla="*/ 980236 w 1404608"/>
              <a:gd name="connsiteY8" fmla="*/ 698491 h 2073748"/>
              <a:gd name="connsiteX9" fmla="*/ 921715 w 1404608"/>
              <a:gd name="connsiteY9" fmla="*/ 932577 h 2073748"/>
              <a:gd name="connsiteX10" fmla="*/ 738836 w 1404608"/>
              <a:gd name="connsiteY10" fmla="*/ 596078 h 2073748"/>
              <a:gd name="connsiteX11" fmla="*/ 709574 w 1404608"/>
              <a:gd name="connsiteY11" fmla="*/ 939892 h 2073748"/>
              <a:gd name="connsiteX12" fmla="*/ 526694 w 1404608"/>
              <a:gd name="connsiteY12" fmla="*/ 3547 h 2073748"/>
              <a:gd name="connsiteX13" fmla="*/ 468172 w 1404608"/>
              <a:gd name="connsiteY13" fmla="*/ 1342228 h 2073748"/>
              <a:gd name="connsiteX14" fmla="*/ 321868 w 1404608"/>
              <a:gd name="connsiteY14" fmla="*/ 1291022 h 2073748"/>
              <a:gd name="connsiteX15" fmla="*/ 0 w 1404608"/>
              <a:gd name="connsiteY15" fmla="*/ 1056935 h 2073748"/>
              <a:gd name="connsiteX0" fmla="*/ 0 w 1404608"/>
              <a:gd name="connsiteY0" fmla="*/ 1058942 h 2075755"/>
              <a:gd name="connsiteX1" fmla="*/ 124358 w 1404608"/>
              <a:gd name="connsiteY1" fmla="*/ 1388126 h 2075755"/>
              <a:gd name="connsiteX2" fmla="*/ 292608 w 1404608"/>
              <a:gd name="connsiteY2" fmla="*/ 1746571 h 2075755"/>
              <a:gd name="connsiteX3" fmla="*/ 687628 w 1404608"/>
              <a:gd name="connsiteY3" fmla="*/ 2075755 h 2075755"/>
              <a:gd name="connsiteX4" fmla="*/ 1294790 w 1404608"/>
              <a:gd name="connsiteY4" fmla="*/ 2061125 h 2075755"/>
              <a:gd name="connsiteX5" fmla="*/ 1404518 w 1404608"/>
              <a:gd name="connsiteY5" fmla="*/ 1161355 h 2075755"/>
              <a:gd name="connsiteX6" fmla="*/ 1221638 w 1404608"/>
              <a:gd name="connsiteY6" fmla="*/ 773650 h 2075755"/>
              <a:gd name="connsiteX7" fmla="*/ 1177747 w 1404608"/>
              <a:gd name="connsiteY7" fmla="*/ 971160 h 2075755"/>
              <a:gd name="connsiteX8" fmla="*/ 980236 w 1404608"/>
              <a:gd name="connsiteY8" fmla="*/ 700498 h 2075755"/>
              <a:gd name="connsiteX9" fmla="*/ 921715 w 1404608"/>
              <a:gd name="connsiteY9" fmla="*/ 934584 h 2075755"/>
              <a:gd name="connsiteX10" fmla="*/ 738836 w 1404608"/>
              <a:gd name="connsiteY10" fmla="*/ 598085 h 2075755"/>
              <a:gd name="connsiteX11" fmla="*/ 709574 w 1404608"/>
              <a:gd name="connsiteY11" fmla="*/ 941899 h 2075755"/>
              <a:gd name="connsiteX12" fmla="*/ 526694 w 1404608"/>
              <a:gd name="connsiteY12" fmla="*/ 5554 h 2075755"/>
              <a:gd name="connsiteX13" fmla="*/ 468172 w 1404608"/>
              <a:gd name="connsiteY13" fmla="*/ 1344235 h 2075755"/>
              <a:gd name="connsiteX14" fmla="*/ 321868 w 1404608"/>
              <a:gd name="connsiteY14" fmla="*/ 1293029 h 2075755"/>
              <a:gd name="connsiteX15" fmla="*/ 0 w 1404608"/>
              <a:gd name="connsiteY15" fmla="*/ 1058942 h 2075755"/>
              <a:gd name="connsiteX0" fmla="*/ 0 w 1404608"/>
              <a:gd name="connsiteY0" fmla="*/ 1029958 h 2046771"/>
              <a:gd name="connsiteX1" fmla="*/ 124358 w 1404608"/>
              <a:gd name="connsiteY1" fmla="*/ 1359142 h 2046771"/>
              <a:gd name="connsiteX2" fmla="*/ 292608 w 1404608"/>
              <a:gd name="connsiteY2" fmla="*/ 1717587 h 2046771"/>
              <a:gd name="connsiteX3" fmla="*/ 687628 w 1404608"/>
              <a:gd name="connsiteY3" fmla="*/ 2046771 h 2046771"/>
              <a:gd name="connsiteX4" fmla="*/ 1294790 w 1404608"/>
              <a:gd name="connsiteY4" fmla="*/ 2032141 h 2046771"/>
              <a:gd name="connsiteX5" fmla="*/ 1404518 w 1404608"/>
              <a:gd name="connsiteY5" fmla="*/ 1132371 h 2046771"/>
              <a:gd name="connsiteX6" fmla="*/ 1221638 w 1404608"/>
              <a:gd name="connsiteY6" fmla="*/ 744666 h 2046771"/>
              <a:gd name="connsiteX7" fmla="*/ 1177747 w 1404608"/>
              <a:gd name="connsiteY7" fmla="*/ 942176 h 2046771"/>
              <a:gd name="connsiteX8" fmla="*/ 980236 w 1404608"/>
              <a:gd name="connsiteY8" fmla="*/ 671514 h 2046771"/>
              <a:gd name="connsiteX9" fmla="*/ 921715 w 1404608"/>
              <a:gd name="connsiteY9" fmla="*/ 905600 h 2046771"/>
              <a:gd name="connsiteX10" fmla="*/ 738836 w 1404608"/>
              <a:gd name="connsiteY10" fmla="*/ 569101 h 2046771"/>
              <a:gd name="connsiteX11" fmla="*/ 709574 w 1404608"/>
              <a:gd name="connsiteY11" fmla="*/ 912915 h 2046771"/>
              <a:gd name="connsiteX12" fmla="*/ 526694 w 1404608"/>
              <a:gd name="connsiteY12" fmla="*/ 5831 h 2046771"/>
              <a:gd name="connsiteX13" fmla="*/ 468172 w 1404608"/>
              <a:gd name="connsiteY13" fmla="*/ 1315251 h 2046771"/>
              <a:gd name="connsiteX14" fmla="*/ 321868 w 1404608"/>
              <a:gd name="connsiteY14" fmla="*/ 1264045 h 2046771"/>
              <a:gd name="connsiteX15" fmla="*/ 0 w 1404608"/>
              <a:gd name="connsiteY15" fmla="*/ 1029958 h 2046771"/>
              <a:gd name="connsiteX0" fmla="*/ 0 w 1404608"/>
              <a:gd name="connsiteY0" fmla="*/ 1024127 h 2040940"/>
              <a:gd name="connsiteX1" fmla="*/ 124358 w 1404608"/>
              <a:gd name="connsiteY1" fmla="*/ 1353311 h 2040940"/>
              <a:gd name="connsiteX2" fmla="*/ 292608 w 1404608"/>
              <a:gd name="connsiteY2" fmla="*/ 1711756 h 2040940"/>
              <a:gd name="connsiteX3" fmla="*/ 687628 w 1404608"/>
              <a:gd name="connsiteY3" fmla="*/ 2040940 h 2040940"/>
              <a:gd name="connsiteX4" fmla="*/ 1294790 w 1404608"/>
              <a:gd name="connsiteY4" fmla="*/ 2026310 h 2040940"/>
              <a:gd name="connsiteX5" fmla="*/ 1404518 w 1404608"/>
              <a:gd name="connsiteY5" fmla="*/ 1126540 h 2040940"/>
              <a:gd name="connsiteX6" fmla="*/ 1221638 w 1404608"/>
              <a:gd name="connsiteY6" fmla="*/ 738835 h 2040940"/>
              <a:gd name="connsiteX7" fmla="*/ 1177747 w 1404608"/>
              <a:gd name="connsiteY7" fmla="*/ 936345 h 2040940"/>
              <a:gd name="connsiteX8" fmla="*/ 980236 w 1404608"/>
              <a:gd name="connsiteY8" fmla="*/ 665683 h 2040940"/>
              <a:gd name="connsiteX9" fmla="*/ 921715 w 1404608"/>
              <a:gd name="connsiteY9" fmla="*/ 899769 h 2040940"/>
              <a:gd name="connsiteX10" fmla="*/ 738836 w 1404608"/>
              <a:gd name="connsiteY10" fmla="*/ 563270 h 2040940"/>
              <a:gd name="connsiteX11" fmla="*/ 709574 w 1404608"/>
              <a:gd name="connsiteY11" fmla="*/ 907084 h 2040940"/>
              <a:gd name="connsiteX12" fmla="*/ 526694 w 1404608"/>
              <a:gd name="connsiteY12" fmla="*/ 0 h 2040940"/>
              <a:gd name="connsiteX13" fmla="*/ 468172 w 1404608"/>
              <a:gd name="connsiteY13" fmla="*/ 1309420 h 2040940"/>
              <a:gd name="connsiteX14" fmla="*/ 321868 w 1404608"/>
              <a:gd name="connsiteY14" fmla="*/ 1258214 h 2040940"/>
              <a:gd name="connsiteX15" fmla="*/ 0 w 1404608"/>
              <a:gd name="connsiteY15" fmla="*/ 1024127 h 2040940"/>
              <a:gd name="connsiteX0" fmla="*/ 0 w 1404608"/>
              <a:gd name="connsiteY0" fmla="*/ 1024614 h 2041427"/>
              <a:gd name="connsiteX1" fmla="*/ 124358 w 1404608"/>
              <a:gd name="connsiteY1" fmla="*/ 1353798 h 2041427"/>
              <a:gd name="connsiteX2" fmla="*/ 292608 w 1404608"/>
              <a:gd name="connsiteY2" fmla="*/ 1712243 h 2041427"/>
              <a:gd name="connsiteX3" fmla="*/ 687628 w 1404608"/>
              <a:gd name="connsiteY3" fmla="*/ 2041427 h 2041427"/>
              <a:gd name="connsiteX4" fmla="*/ 1294790 w 1404608"/>
              <a:gd name="connsiteY4" fmla="*/ 2026797 h 2041427"/>
              <a:gd name="connsiteX5" fmla="*/ 1404518 w 1404608"/>
              <a:gd name="connsiteY5" fmla="*/ 1127027 h 2041427"/>
              <a:gd name="connsiteX6" fmla="*/ 1221638 w 1404608"/>
              <a:gd name="connsiteY6" fmla="*/ 739322 h 2041427"/>
              <a:gd name="connsiteX7" fmla="*/ 1177747 w 1404608"/>
              <a:gd name="connsiteY7" fmla="*/ 936832 h 2041427"/>
              <a:gd name="connsiteX8" fmla="*/ 980236 w 1404608"/>
              <a:gd name="connsiteY8" fmla="*/ 666170 h 2041427"/>
              <a:gd name="connsiteX9" fmla="*/ 921715 w 1404608"/>
              <a:gd name="connsiteY9" fmla="*/ 900256 h 2041427"/>
              <a:gd name="connsiteX10" fmla="*/ 738836 w 1404608"/>
              <a:gd name="connsiteY10" fmla="*/ 563757 h 2041427"/>
              <a:gd name="connsiteX11" fmla="*/ 709574 w 1404608"/>
              <a:gd name="connsiteY11" fmla="*/ 907571 h 2041427"/>
              <a:gd name="connsiteX12" fmla="*/ 526694 w 1404608"/>
              <a:gd name="connsiteY12" fmla="*/ 487 h 2041427"/>
              <a:gd name="connsiteX13" fmla="*/ 468172 w 1404608"/>
              <a:gd name="connsiteY13" fmla="*/ 1309907 h 2041427"/>
              <a:gd name="connsiteX14" fmla="*/ 321868 w 1404608"/>
              <a:gd name="connsiteY14" fmla="*/ 1258701 h 2041427"/>
              <a:gd name="connsiteX15" fmla="*/ 0 w 1404608"/>
              <a:gd name="connsiteY15" fmla="*/ 1024614 h 2041427"/>
              <a:gd name="connsiteX0" fmla="*/ 0 w 1404608"/>
              <a:gd name="connsiteY0" fmla="*/ 1024614 h 2041427"/>
              <a:gd name="connsiteX1" fmla="*/ 124358 w 1404608"/>
              <a:gd name="connsiteY1" fmla="*/ 1353798 h 2041427"/>
              <a:gd name="connsiteX2" fmla="*/ 292608 w 1404608"/>
              <a:gd name="connsiteY2" fmla="*/ 1712243 h 2041427"/>
              <a:gd name="connsiteX3" fmla="*/ 687628 w 1404608"/>
              <a:gd name="connsiteY3" fmla="*/ 2041427 h 2041427"/>
              <a:gd name="connsiteX4" fmla="*/ 1294790 w 1404608"/>
              <a:gd name="connsiteY4" fmla="*/ 2026797 h 2041427"/>
              <a:gd name="connsiteX5" fmla="*/ 1404518 w 1404608"/>
              <a:gd name="connsiteY5" fmla="*/ 1127027 h 2041427"/>
              <a:gd name="connsiteX6" fmla="*/ 1221638 w 1404608"/>
              <a:gd name="connsiteY6" fmla="*/ 739322 h 2041427"/>
              <a:gd name="connsiteX7" fmla="*/ 1177747 w 1404608"/>
              <a:gd name="connsiteY7" fmla="*/ 936832 h 2041427"/>
              <a:gd name="connsiteX8" fmla="*/ 980236 w 1404608"/>
              <a:gd name="connsiteY8" fmla="*/ 666170 h 2041427"/>
              <a:gd name="connsiteX9" fmla="*/ 921715 w 1404608"/>
              <a:gd name="connsiteY9" fmla="*/ 900256 h 2041427"/>
              <a:gd name="connsiteX10" fmla="*/ 738836 w 1404608"/>
              <a:gd name="connsiteY10" fmla="*/ 563757 h 2041427"/>
              <a:gd name="connsiteX11" fmla="*/ 709574 w 1404608"/>
              <a:gd name="connsiteY11" fmla="*/ 907571 h 2041427"/>
              <a:gd name="connsiteX12" fmla="*/ 526694 w 1404608"/>
              <a:gd name="connsiteY12" fmla="*/ 487 h 2041427"/>
              <a:gd name="connsiteX13" fmla="*/ 468172 w 1404608"/>
              <a:gd name="connsiteY13" fmla="*/ 1309907 h 2041427"/>
              <a:gd name="connsiteX14" fmla="*/ 321868 w 1404608"/>
              <a:gd name="connsiteY14" fmla="*/ 1258701 h 2041427"/>
              <a:gd name="connsiteX15" fmla="*/ 0 w 1404608"/>
              <a:gd name="connsiteY15" fmla="*/ 1024614 h 2041427"/>
              <a:gd name="connsiteX0" fmla="*/ 0 w 1404608"/>
              <a:gd name="connsiteY0" fmla="*/ 1024370 h 2041183"/>
              <a:gd name="connsiteX1" fmla="*/ 124358 w 1404608"/>
              <a:gd name="connsiteY1" fmla="*/ 1353554 h 2041183"/>
              <a:gd name="connsiteX2" fmla="*/ 292608 w 1404608"/>
              <a:gd name="connsiteY2" fmla="*/ 1711999 h 2041183"/>
              <a:gd name="connsiteX3" fmla="*/ 687628 w 1404608"/>
              <a:gd name="connsiteY3" fmla="*/ 2041183 h 2041183"/>
              <a:gd name="connsiteX4" fmla="*/ 1294790 w 1404608"/>
              <a:gd name="connsiteY4" fmla="*/ 2026553 h 2041183"/>
              <a:gd name="connsiteX5" fmla="*/ 1404518 w 1404608"/>
              <a:gd name="connsiteY5" fmla="*/ 1126783 h 2041183"/>
              <a:gd name="connsiteX6" fmla="*/ 1221638 w 1404608"/>
              <a:gd name="connsiteY6" fmla="*/ 739078 h 2041183"/>
              <a:gd name="connsiteX7" fmla="*/ 1177747 w 1404608"/>
              <a:gd name="connsiteY7" fmla="*/ 936588 h 2041183"/>
              <a:gd name="connsiteX8" fmla="*/ 980236 w 1404608"/>
              <a:gd name="connsiteY8" fmla="*/ 665926 h 2041183"/>
              <a:gd name="connsiteX9" fmla="*/ 921715 w 1404608"/>
              <a:gd name="connsiteY9" fmla="*/ 900012 h 2041183"/>
              <a:gd name="connsiteX10" fmla="*/ 738836 w 1404608"/>
              <a:gd name="connsiteY10" fmla="*/ 563513 h 2041183"/>
              <a:gd name="connsiteX11" fmla="*/ 709574 w 1404608"/>
              <a:gd name="connsiteY11" fmla="*/ 907327 h 2041183"/>
              <a:gd name="connsiteX12" fmla="*/ 526694 w 1404608"/>
              <a:gd name="connsiteY12" fmla="*/ 243 h 2041183"/>
              <a:gd name="connsiteX13" fmla="*/ 468172 w 1404608"/>
              <a:gd name="connsiteY13" fmla="*/ 1309663 h 2041183"/>
              <a:gd name="connsiteX14" fmla="*/ 321868 w 1404608"/>
              <a:gd name="connsiteY14" fmla="*/ 1258457 h 2041183"/>
              <a:gd name="connsiteX15" fmla="*/ 0 w 1404608"/>
              <a:gd name="connsiteY15" fmla="*/ 1024370 h 2041183"/>
              <a:gd name="connsiteX0" fmla="*/ 0 w 1404608"/>
              <a:gd name="connsiteY0" fmla="*/ 1024383 h 2041196"/>
              <a:gd name="connsiteX1" fmla="*/ 124358 w 1404608"/>
              <a:gd name="connsiteY1" fmla="*/ 1353567 h 2041196"/>
              <a:gd name="connsiteX2" fmla="*/ 292608 w 1404608"/>
              <a:gd name="connsiteY2" fmla="*/ 1712012 h 2041196"/>
              <a:gd name="connsiteX3" fmla="*/ 687628 w 1404608"/>
              <a:gd name="connsiteY3" fmla="*/ 2041196 h 2041196"/>
              <a:gd name="connsiteX4" fmla="*/ 1294790 w 1404608"/>
              <a:gd name="connsiteY4" fmla="*/ 2026566 h 2041196"/>
              <a:gd name="connsiteX5" fmla="*/ 1404518 w 1404608"/>
              <a:gd name="connsiteY5" fmla="*/ 1126796 h 2041196"/>
              <a:gd name="connsiteX6" fmla="*/ 1221638 w 1404608"/>
              <a:gd name="connsiteY6" fmla="*/ 739091 h 2041196"/>
              <a:gd name="connsiteX7" fmla="*/ 1177747 w 1404608"/>
              <a:gd name="connsiteY7" fmla="*/ 936601 h 2041196"/>
              <a:gd name="connsiteX8" fmla="*/ 980236 w 1404608"/>
              <a:gd name="connsiteY8" fmla="*/ 665939 h 2041196"/>
              <a:gd name="connsiteX9" fmla="*/ 921715 w 1404608"/>
              <a:gd name="connsiteY9" fmla="*/ 900025 h 2041196"/>
              <a:gd name="connsiteX10" fmla="*/ 738836 w 1404608"/>
              <a:gd name="connsiteY10" fmla="*/ 563526 h 2041196"/>
              <a:gd name="connsiteX11" fmla="*/ 709574 w 1404608"/>
              <a:gd name="connsiteY11" fmla="*/ 907340 h 2041196"/>
              <a:gd name="connsiteX12" fmla="*/ 526694 w 1404608"/>
              <a:gd name="connsiteY12" fmla="*/ 256 h 2041196"/>
              <a:gd name="connsiteX13" fmla="*/ 453541 w 1404608"/>
              <a:gd name="connsiteY13" fmla="*/ 1258469 h 2041196"/>
              <a:gd name="connsiteX14" fmla="*/ 321868 w 1404608"/>
              <a:gd name="connsiteY14" fmla="*/ 1258470 h 2041196"/>
              <a:gd name="connsiteX15" fmla="*/ 0 w 1404608"/>
              <a:gd name="connsiteY15" fmla="*/ 1024383 h 2041196"/>
              <a:gd name="connsiteX0" fmla="*/ 0 w 1404608"/>
              <a:gd name="connsiteY0" fmla="*/ 1024383 h 2041196"/>
              <a:gd name="connsiteX1" fmla="*/ 124358 w 1404608"/>
              <a:gd name="connsiteY1" fmla="*/ 1353567 h 2041196"/>
              <a:gd name="connsiteX2" fmla="*/ 292608 w 1404608"/>
              <a:gd name="connsiteY2" fmla="*/ 1712012 h 2041196"/>
              <a:gd name="connsiteX3" fmla="*/ 687628 w 1404608"/>
              <a:gd name="connsiteY3" fmla="*/ 2041196 h 2041196"/>
              <a:gd name="connsiteX4" fmla="*/ 1294790 w 1404608"/>
              <a:gd name="connsiteY4" fmla="*/ 2026566 h 2041196"/>
              <a:gd name="connsiteX5" fmla="*/ 1404518 w 1404608"/>
              <a:gd name="connsiteY5" fmla="*/ 1126796 h 2041196"/>
              <a:gd name="connsiteX6" fmla="*/ 1221638 w 1404608"/>
              <a:gd name="connsiteY6" fmla="*/ 739091 h 2041196"/>
              <a:gd name="connsiteX7" fmla="*/ 1177747 w 1404608"/>
              <a:gd name="connsiteY7" fmla="*/ 936601 h 2041196"/>
              <a:gd name="connsiteX8" fmla="*/ 980236 w 1404608"/>
              <a:gd name="connsiteY8" fmla="*/ 665939 h 2041196"/>
              <a:gd name="connsiteX9" fmla="*/ 921715 w 1404608"/>
              <a:gd name="connsiteY9" fmla="*/ 900025 h 2041196"/>
              <a:gd name="connsiteX10" fmla="*/ 738836 w 1404608"/>
              <a:gd name="connsiteY10" fmla="*/ 563526 h 2041196"/>
              <a:gd name="connsiteX11" fmla="*/ 709574 w 1404608"/>
              <a:gd name="connsiteY11" fmla="*/ 907340 h 2041196"/>
              <a:gd name="connsiteX12" fmla="*/ 526694 w 1404608"/>
              <a:gd name="connsiteY12" fmla="*/ 256 h 2041196"/>
              <a:gd name="connsiteX13" fmla="*/ 453541 w 1404608"/>
              <a:gd name="connsiteY13" fmla="*/ 1258469 h 2041196"/>
              <a:gd name="connsiteX14" fmla="*/ 321868 w 1404608"/>
              <a:gd name="connsiteY14" fmla="*/ 1258470 h 2041196"/>
              <a:gd name="connsiteX15" fmla="*/ 0 w 1404608"/>
              <a:gd name="connsiteY15" fmla="*/ 1024383 h 2041196"/>
              <a:gd name="connsiteX0" fmla="*/ 0 w 1404608"/>
              <a:gd name="connsiteY0" fmla="*/ 1024369 h 2041182"/>
              <a:gd name="connsiteX1" fmla="*/ 124358 w 1404608"/>
              <a:gd name="connsiteY1" fmla="*/ 1353553 h 2041182"/>
              <a:gd name="connsiteX2" fmla="*/ 292608 w 1404608"/>
              <a:gd name="connsiteY2" fmla="*/ 1711998 h 2041182"/>
              <a:gd name="connsiteX3" fmla="*/ 687628 w 1404608"/>
              <a:gd name="connsiteY3" fmla="*/ 2041182 h 2041182"/>
              <a:gd name="connsiteX4" fmla="*/ 1294790 w 1404608"/>
              <a:gd name="connsiteY4" fmla="*/ 2026552 h 2041182"/>
              <a:gd name="connsiteX5" fmla="*/ 1404518 w 1404608"/>
              <a:gd name="connsiteY5" fmla="*/ 1126782 h 2041182"/>
              <a:gd name="connsiteX6" fmla="*/ 1221638 w 1404608"/>
              <a:gd name="connsiteY6" fmla="*/ 739077 h 2041182"/>
              <a:gd name="connsiteX7" fmla="*/ 1177747 w 1404608"/>
              <a:gd name="connsiteY7" fmla="*/ 936587 h 2041182"/>
              <a:gd name="connsiteX8" fmla="*/ 980236 w 1404608"/>
              <a:gd name="connsiteY8" fmla="*/ 665925 h 2041182"/>
              <a:gd name="connsiteX9" fmla="*/ 921715 w 1404608"/>
              <a:gd name="connsiteY9" fmla="*/ 900011 h 2041182"/>
              <a:gd name="connsiteX10" fmla="*/ 738836 w 1404608"/>
              <a:gd name="connsiteY10" fmla="*/ 563512 h 2041182"/>
              <a:gd name="connsiteX11" fmla="*/ 709574 w 1404608"/>
              <a:gd name="connsiteY11" fmla="*/ 907326 h 2041182"/>
              <a:gd name="connsiteX12" fmla="*/ 526694 w 1404608"/>
              <a:gd name="connsiteY12" fmla="*/ 242 h 2041182"/>
              <a:gd name="connsiteX13" fmla="*/ 456712 w 1404608"/>
              <a:gd name="connsiteY13" fmla="*/ 1312361 h 2041182"/>
              <a:gd name="connsiteX14" fmla="*/ 321868 w 1404608"/>
              <a:gd name="connsiteY14" fmla="*/ 1258456 h 2041182"/>
              <a:gd name="connsiteX15" fmla="*/ 0 w 1404608"/>
              <a:gd name="connsiteY15" fmla="*/ 1024369 h 2041182"/>
              <a:gd name="connsiteX0" fmla="*/ 0 w 1404608"/>
              <a:gd name="connsiteY0" fmla="*/ 1024369 h 2041182"/>
              <a:gd name="connsiteX1" fmla="*/ 124358 w 1404608"/>
              <a:gd name="connsiteY1" fmla="*/ 1353553 h 2041182"/>
              <a:gd name="connsiteX2" fmla="*/ 292608 w 1404608"/>
              <a:gd name="connsiteY2" fmla="*/ 1711998 h 2041182"/>
              <a:gd name="connsiteX3" fmla="*/ 687628 w 1404608"/>
              <a:gd name="connsiteY3" fmla="*/ 2041182 h 2041182"/>
              <a:gd name="connsiteX4" fmla="*/ 1294790 w 1404608"/>
              <a:gd name="connsiteY4" fmla="*/ 2026552 h 2041182"/>
              <a:gd name="connsiteX5" fmla="*/ 1404518 w 1404608"/>
              <a:gd name="connsiteY5" fmla="*/ 1126782 h 2041182"/>
              <a:gd name="connsiteX6" fmla="*/ 1221638 w 1404608"/>
              <a:gd name="connsiteY6" fmla="*/ 739077 h 2041182"/>
              <a:gd name="connsiteX7" fmla="*/ 1177747 w 1404608"/>
              <a:gd name="connsiteY7" fmla="*/ 936587 h 2041182"/>
              <a:gd name="connsiteX8" fmla="*/ 980236 w 1404608"/>
              <a:gd name="connsiteY8" fmla="*/ 665925 h 2041182"/>
              <a:gd name="connsiteX9" fmla="*/ 921715 w 1404608"/>
              <a:gd name="connsiteY9" fmla="*/ 900011 h 2041182"/>
              <a:gd name="connsiteX10" fmla="*/ 738836 w 1404608"/>
              <a:gd name="connsiteY10" fmla="*/ 563512 h 2041182"/>
              <a:gd name="connsiteX11" fmla="*/ 709574 w 1404608"/>
              <a:gd name="connsiteY11" fmla="*/ 907326 h 2041182"/>
              <a:gd name="connsiteX12" fmla="*/ 526694 w 1404608"/>
              <a:gd name="connsiteY12" fmla="*/ 242 h 2041182"/>
              <a:gd name="connsiteX13" fmla="*/ 456712 w 1404608"/>
              <a:gd name="connsiteY13" fmla="*/ 1312361 h 2041182"/>
              <a:gd name="connsiteX14" fmla="*/ 321868 w 1404608"/>
              <a:gd name="connsiteY14" fmla="*/ 1258456 h 2041182"/>
              <a:gd name="connsiteX15" fmla="*/ 0 w 1404608"/>
              <a:gd name="connsiteY15" fmla="*/ 1024369 h 2041182"/>
              <a:gd name="connsiteX0" fmla="*/ 0 w 1404608"/>
              <a:gd name="connsiteY0" fmla="*/ 1024369 h 2041182"/>
              <a:gd name="connsiteX1" fmla="*/ 124358 w 1404608"/>
              <a:gd name="connsiteY1" fmla="*/ 1353553 h 2041182"/>
              <a:gd name="connsiteX2" fmla="*/ 292608 w 1404608"/>
              <a:gd name="connsiteY2" fmla="*/ 1711998 h 2041182"/>
              <a:gd name="connsiteX3" fmla="*/ 687628 w 1404608"/>
              <a:gd name="connsiteY3" fmla="*/ 2041182 h 2041182"/>
              <a:gd name="connsiteX4" fmla="*/ 1294790 w 1404608"/>
              <a:gd name="connsiteY4" fmla="*/ 2026552 h 2041182"/>
              <a:gd name="connsiteX5" fmla="*/ 1404518 w 1404608"/>
              <a:gd name="connsiteY5" fmla="*/ 1126782 h 2041182"/>
              <a:gd name="connsiteX6" fmla="*/ 1221638 w 1404608"/>
              <a:gd name="connsiteY6" fmla="*/ 739077 h 2041182"/>
              <a:gd name="connsiteX7" fmla="*/ 1177747 w 1404608"/>
              <a:gd name="connsiteY7" fmla="*/ 936587 h 2041182"/>
              <a:gd name="connsiteX8" fmla="*/ 980236 w 1404608"/>
              <a:gd name="connsiteY8" fmla="*/ 665925 h 2041182"/>
              <a:gd name="connsiteX9" fmla="*/ 921715 w 1404608"/>
              <a:gd name="connsiteY9" fmla="*/ 900011 h 2041182"/>
              <a:gd name="connsiteX10" fmla="*/ 738836 w 1404608"/>
              <a:gd name="connsiteY10" fmla="*/ 563512 h 2041182"/>
              <a:gd name="connsiteX11" fmla="*/ 709574 w 1404608"/>
              <a:gd name="connsiteY11" fmla="*/ 907326 h 2041182"/>
              <a:gd name="connsiteX12" fmla="*/ 526694 w 1404608"/>
              <a:gd name="connsiteY12" fmla="*/ 242 h 2041182"/>
              <a:gd name="connsiteX13" fmla="*/ 456712 w 1404608"/>
              <a:gd name="connsiteY13" fmla="*/ 1312361 h 2041182"/>
              <a:gd name="connsiteX14" fmla="*/ 321868 w 1404608"/>
              <a:gd name="connsiteY14" fmla="*/ 1258456 h 2041182"/>
              <a:gd name="connsiteX15" fmla="*/ 0 w 1404608"/>
              <a:gd name="connsiteY15" fmla="*/ 1024369 h 2041182"/>
              <a:gd name="connsiteX0" fmla="*/ 0 w 1420463"/>
              <a:gd name="connsiteY0" fmla="*/ 957779 h 2041182"/>
              <a:gd name="connsiteX1" fmla="*/ 140213 w 1420463"/>
              <a:gd name="connsiteY1" fmla="*/ 1353553 h 2041182"/>
              <a:gd name="connsiteX2" fmla="*/ 308463 w 1420463"/>
              <a:gd name="connsiteY2" fmla="*/ 1711998 h 2041182"/>
              <a:gd name="connsiteX3" fmla="*/ 703483 w 1420463"/>
              <a:gd name="connsiteY3" fmla="*/ 2041182 h 2041182"/>
              <a:gd name="connsiteX4" fmla="*/ 1310645 w 1420463"/>
              <a:gd name="connsiteY4" fmla="*/ 2026552 h 2041182"/>
              <a:gd name="connsiteX5" fmla="*/ 1420373 w 1420463"/>
              <a:gd name="connsiteY5" fmla="*/ 1126782 h 2041182"/>
              <a:gd name="connsiteX6" fmla="*/ 1237493 w 1420463"/>
              <a:gd name="connsiteY6" fmla="*/ 739077 h 2041182"/>
              <a:gd name="connsiteX7" fmla="*/ 1193602 w 1420463"/>
              <a:gd name="connsiteY7" fmla="*/ 936587 h 2041182"/>
              <a:gd name="connsiteX8" fmla="*/ 996091 w 1420463"/>
              <a:gd name="connsiteY8" fmla="*/ 665925 h 2041182"/>
              <a:gd name="connsiteX9" fmla="*/ 937570 w 1420463"/>
              <a:gd name="connsiteY9" fmla="*/ 900011 h 2041182"/>
              <a:gd name="connsiteX10" fmla="*/ 754691 w 1420463"/>
              <a:gd name="connsiteY10" fmla="*/ 563512 h 2041182"/>
              <a:gd name="connsiteX11" fmla="*/ 725429 w 1420463"/>
              <a:gd name="connsiteY11" fmla="*/ 907326 h 2041182"/>
              <a:gd name="connsiteX12" fmla="*/ 542549 w 1420463"/>
              <a:gd name="connsiteY12" fmla="*/ 242 h 2041182"/>
              <a:gd name="connsiteX13" fmla="*/ 472567 w 1420463"/>
              <a:gd name="connsiteY13" fmla="*/ 1312361 h 2041182"/>
              <a:gd name="connsiteX14" fmla="*/ 337723 w 1420463"/>
              <a:gd name="connsiteY14" fmla="*/ 1258456 h 2041182"/>
              <a:gd name="connsiteX15" fmla="*/ 0 w 1420463"/>
              <a:gd name="connsiteY15" fmla="*/ 957779 h 2041182"/>
              <a:gd name="connsiteX0" fmla="*/ 0 w 1420463"/>
              <a:gd name="connsiteY0" fmla="*/ 957779 h 2041182"/>
              <a:gd name="connsiteX1" fmla="*/ 140213 w 1420463"/>
              <a:gd name="connsiteY1" fmla="*/ 1353553 h 2041182"/>
              <a:gd name="connsiteX2" fmla="*/ 308463 w 1420463"/>
              <a:gd name="connsiteY2" fmla="*/ 1711998 h 2041182"/>
              <a:gd name="connsiteX3" fmla="*/ 703483 w 1420463"/>
              <a:gd name="connsiteY3" fmla="*/ 2041182 h 2041182"/>
              <a:gd name="connsiteX4" fmla="*/ 1310645 w 1420463"/>
              <a:gd name="connsiteY4" fmla="*/ 2026552 h 2041182"/>
              <a:gd name="connsiteX5" fmla="*/ 1420373 w 1420463"/>
              <a:gd name="connsiteY5" fmla="*/ 1126782 h 2041182"/>
              <a:gd name="connsiteX6" fmla="*/ 1237493 w 1420463"/>
              <a:gd name="connsiteY6" fmla="*/ 739077 h 2041182"/>
              <a:gd name="connsiteX7" fmla="*/ 1193602 w 1420463"/>
              <a:gd name="connsiteY7" fmla="*/ 936587 h 2041182"/>
              <a:gd name="connsiteX8" fmla="*/ 996091 w 1420463"/>
              <a:gd name="connsiteY8" fmla="*/ 665925 h 2041182"/>
              <a:gd name="connsiteX9" fmla="*/ 937570 w 1420463"/>
              <a:gd name="connsiteY9" fmla="*/ 900011 h 2041182"/>
              <a:gd name="connsiteX10" fmla="*/ 754691 w 1420463"/>
              <a:gd name="connsiteY10" fmla="*/ 563512 h 2041182"/>
              <a:gd name="connsiteX11" fmla="*/ 725429 w 1420463"/>
              <a:gd name="connsiteY11" fmla="*/ 907326 h 2041182"/>
              <a:gd name="connsiteX12" fmla="*/ 542549 w 1420463"/>
              <a:gd name="connsiteY12" fmla="*/ 242 h 2041182"/>
              <a:gd name="connsiteX13" fmla="*/ 472567 w 1420463"/>
              <a:gd name="connsiteY13" fmla="*/ 1312361 h 2041182"/>
              <a:gd name="connsiteX14" fmla="*/ 337723 w 1420463"/>
              <a:gd name="connsiteY14" fmla="*/ 1258456 h 2041182"/>
              <a:gd name="connsiteX15" fmla="*/ 0 w 1420463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238212 w 1421182"/>
              <a:gd name="connsiteY6" fmla="*/ 739077 h 2041182"/>
              <a:gd name="connsiteX7" fmla="*/ 1194321 w 1421182"/>
              <a:gd name="connsiteY7" fmla="*/ 936587 h 2041182"/>
              <a:gd name="connsiteX8" fmla="*/ 996810 w 1421182"/>
              <a:gd name="connsiteY8" fmla="*/ 665925 h 2041182"/>
              <a:gd name="connsiteX9" fmla="*/ 938289 w 1421182"/>
              <a:gd name="connsiteY9" fmla="*/ 900011 h 2041182"/>
              <a:gd name="connsiteX10" fmla="*/ 755410 w 1421182"/>
              <a:gd name="connsiteY10" fmla="*/ 563512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238212 w 1421182"/>
              <a:gd name="connsiteY6" fmla="*/ 739077 h 2041182"/>
              <a:gd name="connsiteX7" fmla="*/ 1194321 w 1421182"/>
              <a:gd name="connsiteY7" fmla="*/ 936587 h 2041182"/>
              <a:gd name="connsiteX8" fmla="*/ 996810 w 1421182"/>
              <a:gd name="connsiteY8" fmla="*/ 665925 h 2041182"/>
              <a:gd name="connsiteX9" fmla="*/ 938289 w 1421182"/>
              <a:gd name="connsiteY9" fmla="*/ 900011 h 2041182"/>
              <a:gd name="connsiteX10" fmla="*/ 736384 w 1421182"/>
              <a:gd name="connsiteY10" fmla="*/ 563512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238212 w 1421182"/>
              <a:gd name="connsiteY6" fmla="*/ 739077 h 2041182"/>
              <a:gd name="connsiteX7" fmla="*/ 1194321 w 1421182"/>
              <a:gd name="connsiteY7" fmla="*/ 936587 h 2041182"/>
              <a:gd name="connsiteX8" fmla="*/ 996810 w 1421182"/>
              <a:gd name="connsiteY8" fmla="*/ 665925 h 2041182"/>
              <a:gd name="connsiteX9" fmla="*/ 938289 w 1421182"/>
              <a:gd name="connsiteY9" fmla="*/ 900011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238212 w 1421182"/>
              <a:gd name="connsiteY6" fmla="*/ 739077 h 2041182"/>
              <a:gd name="connsiteX7" fmla="*/ 1194321 w 1421182"/>
              <a:gd name="connsiteY7" fmla="*/ 936587 h 2041182"/>
              <a:gd name="connsiteX8" fmla="*/ 996810 w 1421182"/>
              <a:gd name="connsiteY8" fmla="*/ 665925 h 2041182"/>
              <a:gd name="connsiteX9" fmla="*/ 938289 w 1421182"/>
              <a:gd name="connsiteY9" fmla="*/ 900011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238212 w 1421182"/>
              <a:gd name="connsiteY6" fmla="*/ 739077 h 2041182"/>
              <a:gd name="connsiteX7" fmla="*/ 1194321 w 1421182"/>
              <a:gd name="connsiteY7" fmla="*/ 936587 h 2041182"/>
              <a:gd name="connsiteX8" fmla="*/ 996810 w 1421182"/>
              <a:gd name="connsiteY8" fmla="*/ 665925 h 2041182"/>
              <a:gd name="connsiteX9" fmla="*/ 938289 w 1421182"/>
              <a:gd name="connsiteY9" fmla="*/ 900011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238212 w 1421182"/>
              <a:gd name="connsiteY6" fmla="*/ 739077 h 2041182"/>
              <a:gd name="connsiteX7" fmla="*/ 1194321 w 1421182"/>
              <a:gd name="connsiteY7" fmla="*/ 936587 h 2041182"/>
              <a:gd name="connsiteX8" fmla="*/ 996810 w 1421182"/>
              <a:gd name="connsiteY8" fmla="*/ 665925 h 2041182"/>
              <a:gd name="connsiteX9" fmla="*/ 938289 w 1421182"/>
              <a:gd name="connsiteY9" fmla="*/ 900011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238212 w 1421182"/>
              <a:gd name="connsiteY6" fmla="*/ 739077 h 2041182"/>
              <a:gd name="connsiteX7" fmla="*/ 1194321 w 1421182"/>
              <a:gd name="connsiteY7" fmla="*/ 936587 h 2041182"/>
              <a:gd name="connsiteX8" fmla="*/ 996810 w 1421182"/>
              <a:gd name="connsiteY8" fmla="*/ 665925 h 2041182"/>
              <a:gd name="connsiteX9" fmla="*/ 947802 w 1421182"/>
              <a:gd name="connsiteY9" fmla="*/ 906353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238212 w 1421182"/>
              <a:gd name="connsiteY6" fmla="*/ 739077 h 2041182"/>
              <a:gd name="connsiteX7" fmla="*/ 1194321 w 1421182"/>
              <a:gd name="connsiteY7" fmla="*/ 936587 h 2041182"/>
              <a:gd name="connsiteX8" fmla="*/ 996810 w 1421182"/>
              <a:gd name="connsiteY8" fmla="*/ 665925 h 2041182"/>
              <a:gd name="connsiteX9" fmla="*/ 947802 w 1421182"/>
              <a:gd name="connsiteY9" fmla="*/ 906353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238212 w 1421182"/>
              <a:gd name="connsiteY6" fmla="*/ 739077 h 2041182"/>
              <a:gd name="connsiteX7" fmla="*/ 1194321 w 1421182"/>
              <a:gd name="connsiteY7" fmla="*/ 936587 h 2041182"/>
              <a:gd name="connsiteX8" fmla="*/ 996810 w 1421182"/>
              <a:gd name="connsiteY8" fmla="*/ 665925 h 2041182"/>
              <a:gd name="connsiteX9" fmla="*/ 947802 w 1421182"/>
              <a:gd name="connsiteY9" fmla="*/ 906353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238212 w 1421182"/>
              <a:gd name="connsiteY6" fmla="*/ 739077 h 2041182"/>
              <a:gd name="connsiteX7" fmla="*/ 1194321 w 1421182"/>
              <a:gd name="connsiteY7" fmla="*/ 936587 h 2041182"/>
              <a:gd name="connsiteX8" fmla="*/ 996810 w 1421182"/>
              <a:gd name="connsiteY8" fmla="*/ 665925 h 2041182"/>
              <a:gd name="connsiteX9" fmla="*/ 947802 w 1421182"/>
              <a:gd name="connsiteY9" fmla="*/ 906353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238212 w 1421182"/>
              <a:gd name="connsiteY6" fmla="*/ 739077 h 2041182"/>
              <a:gd name="connsiteX7" fmla="*/ 1194321 w 1421182"/>
              <a:gd name="connsiteY7" fmla="*/ 936587 h 2041182"/>
              <a:gd name="connsiteX8" fmla="*/ 955588 w 1421182"/>
              <a:gd name="connsiteY8" fmla="*/ 659583 h 2041182"/>
              <a:gd name="connsiteX9" fmla="*/ 947802 w 1421182"/>
              <a:gd name="connsiteY9" fmla="*/ 906353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238212 w 1421182"/>
              <a:gd name="connsiteY6" fmla="*/ 739077 h 2041182"/>
              <a:gd name="connsiteX7" fmla="*/ 1178466 w 1421182"/>
              <a:gd name="connsiteY7" fmla="*/ 927074 h 2041182"/>
              <a:gd name="connsiteX8" fmla="*/ 955588 w 1421182"/>
              <a:gd name="connsiteY8" fmla="*/ 659583 h 2041182"/>
              <a:gd name="connsiteX9" fmla="*/ 947802 w 1421182"/>
              <a:gd name="connsiteY9" fmla="*/ 906353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238212 w 1421182"/>
              <a:gd name="connsiteY6" fmla="*/ 739077 h 2041182"/>
              <a:gd name="connsiteX7" fmla="*/ 1178466 w 1421182"/>
              <a:gd name="connsiteY7" fmla="*/ 927074 h 2041182"/>
              <a:gd name="connsiteX8" fmla="*/ 955588 w 1421182"/>
              <a:gd name="connsiteY8" fmla="*/ 659583 h 2041182"/>
              <a:gd name="connsiteX9" fmla="*/ 947802 w 1421182"/>
              <a:gd name="connsiteY9" fmla="*/ 906353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238212 w 1421182"/>
              <a:gd name="connsiteY6" fmla="*/ 739077 h 2041182"/>
              <a:gd name="connsiteX7" fmla="*/ 1178466 w 1421182"/>
              <a:gd name="connsiteY7" fmla="*/ 927074 h 2041182"/>
              <a:gd name="connsiteX8" fmla="*/ 955588 w 1421182"/>
              <a:gd name="connsiteY8" fmla="*/ 618361 h 2041182"/>
              <a:gd name="connsiteX9" fmla="*/ 947802 w 1421182"/>
              <a:gd name="connsiteY9" fmla="*/ 906353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238212 w 1421182"/>
              <a:gd name="connsiteY6" fmla="*/ 739077 h 2041182"/>
              <a:gd name="connsiteX7" fmla="*/ 1178466 w 1421182"/>
              <a:gd name="connsiteY7" fmla="*/ 927074 h 2041182"/>
              <a:gd name="connsiteX8" fmla="*/ 955588 w 1421182"/>
              <a:gd name="connsiteY8" fmla="*/ 618361 h 2041182"/>
              <a:gd name="connsiteX9" fmla="*/ 947802 w 1421182"/>
              <a:gd name="connsiteY9" fmla="*/ 906353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238212 w 1421182"/>
              <a:gd name="connsiteY6" fmla="*/ 739077 h 2041182"/>
              <a:gd name="connsiteX7" fmla="*/ 1178466 w 1421182"/>
              <a:gd name="connsiteY7" fmla="*/ 927074 h 2041182"/>
              <a:gd name="connsiteX8" fmla="*/ 955588 w 1421182"/>
              <a:gd name="connsiteY8" fmla="*/ 618361 h 2041182"/>
              <a:gd name="connsiteX9" fmla="*/ 947802 w 1421182"/>
              <a:gd name="connsiteY9" fmla="*/ 906353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187477 w 1421182"/>
              <a:gd name="connsiteY6" fmla="*/ 691513 h 2041182"/>
              <a:gd name="connsiteX7" fmla="*/ 1178466 w 1421182"/>
              <a:gd name="connsiteY7" fmla="*/ 927074 h 2041182"/>
              <a:gd name="connsiteX8" fmla="*/ 955588 w 1421182"/>
              <a:gd name="connsiteY8" fmla="*/ 618361 h 2041182"/>
              <a:gd name="connsiteX9" fmla="*/ 947802 w 1421182"/>
              <a:gd name="connsiteY9" fmla="*/ 906353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187477 w 1421182"/>
              <a:gd name="connsiteY6" fmla="*/ 691513 h 2041182"/>
              <a:gd name="connsiteX7" fmla="*/ 1178466 w 1421182"/>
              <a:gd name="connsiteY7" fmla="*/ 927074 h 2041182"/>
              <a:gd name="connsiteX8" fmla="*/ 955588 w 1421182"/>
              <a:gd name="connsiteY8" fmla="*/ 618361 h 2041182"/>
              <a:gd name="connsiteX9" fmla="*/ 947802 w 1421182"/>
              <a:gd name="connsiteY9" fmla="*/ 906353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187477 w 1421182"/>
              <a:gd name="connsiteY6" fmla="*/ 691513 h 2041182"/>
              <a:gd name="connsiteX7" fmla="*/ 1178466 w 1421182"/>
              <a:gd name="connsiteY7" fmla="*/ 927074 h 2041182"/>
              <a:gd name="connsiteX8" fmla="*/ 927050 w 1421182"/>
              <a:gd name="connsiteY8" fmla="*/ 615190 h 2041182"/>
              <a:gd name="connsiteX9" fmla="*/ 947802 w 1421182"/>
              <a:gd name="connsiteY9" fmla="*/ 906353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187477 w 1421182"/>
              <a:gd name="connsiteY6" fmla="*/ 691513 h 2041182"/>
              <a:gd name="connsiteX7" fmla="*/ 1178466 w 1421182"/>
              <a:gd name="connsiteY7" fmla="*/ 927074 h 2041182"/>
              <a:gd name="connsiteX8" fmla="*/ 927050 w 1421182"/>
              <a:gd name="connsiteY8" fmla="*/ 615190 h 2041182"/>
              <a:gd name="connsiteX9" fmla="*/ 947802 w 1421182"/>
              <a:gd name="connsiteY9" fmla="*/ 906353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187477 w 1421182"/>
              <a:gd name="connsiteY6" fmla="*/ 691513 h 2041182"/>
              <a:gd name="connsiteX7" fmla="*/ 1178466 w 1421182"/>
              <a:gd name="connsiteY7" fmla="*/ 927074 h 2041182"/>
              <a:gd name="connsiteX8" fmla="*/ 927050 w 1421182"/>
              <a:gd name="connsiteY8" fmla="*/ 615190 h 2041182"/>
              <a:gd name="connsiteX9" fmla="*/ 947802 w 1421182"/>
              <a:gd name="connsiteY9" fmla="*/ 906353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187477 w 1421182"/>
              <a:gd name="connsiteY6" fmla="*/ 691513 h 2041182"/>
              <a:gd name="connsiteX7" fmla="*/ 1178466 w 1421182"/>
              <a:gd name="connsiteY7" fmla="*/ 927074 h 2041182"/>
              <a:gd name="connsiteX8" fmla="*/ 927050 w 1421182"/>
              <a:gd name="connsiteY8" fmla="*/ 615190 h 2041182"/>
              <a:gd name="connsiteX9" fmla="*/ 947802 w 1421182"/>
              <a:gd name="connsiteY9" fmla="*/ 906353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162110 w 1421182"/>
              <a:gd name="connsiteY6" fmla="*/ 682000 h 2041182"/>
              <a:gd name="connsiteX7" fmla="*/ 1178466 w 1421182"/>
              <a:gd name="connsiteY7" fmla="*/ 927074 h 2041182"/>
              <a:gd name="connsiteX8" fmla="*/ 927050 w 1421182"/>
              <a:gd name="connsiteY8" fmla="*/ 615190 h 2041182"/>
              <a:gd name="connsiteX9" fmla="*/ 947802 w 1421182"/>
              <a:gd name="connsiteY9" fmla="*/ 906353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162110 w 1421182"/>
              <a:gd name="connsiteY6" fmla="*/ 682000 h 2041182"/>
              <a:gd name="connsiteX7" fmla="*/ 1178466 w 1421182"/>
              <a:gd name="connsiteY7" fmla="*/ 927074 h 2041182"/>
              <a:gd name="connsiteX8" fmla="*/ 927050 w 1421182"/>
              <a:gd name="connsiteY8" fmla="*/ 615190 h 2041182"/>
              <a:gd name="connsiteX9" fmla="*/ 947802 w 1421182"/>
              <a:gd name="connsiteY9" fmla="*/ 906353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162110 w 1421182"/>
              <a:gd name="connsiteY6" fmla="*/ 682000 h 2041182"/>
              <a:gd name="connsiteX7" fmla="*/ 1178466 w 1421182"/>
              <a:gd name="connsiteY7" fmla="*/ 927074 h 2041182"/>
              <a:gd name="connsiteX8" fmla="*/ 927050 w 1421182"/>
              <a:gd name="connsiteY8" fmla="*/ 615190 h 2041182"/>
              <a:gd name="connsiteX9" fmla="*/ 947802 w 1421182"/>
              <a:gd name="connsiteY9" fmla="*/ 906353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162110 w 1421182"/>
              <a:gd name="connsiteY6" fmla="*/ 682000 h 2041182"/>
              <a:gd name="connsiteX7" fmla="*/ 1178466 w 1421182"/>
              <a:gd name="connsiteY7" fmla="*/ 927074 h 2041182"/>
              <a:gd name="connsiteX8" fmla="*/ 927050 w 1421182"/>
              <a:gd name="connsiteY8" fmla="*/ 615190 h 2041182"/>
              <a:gd name="connsiteX9" fmla="*/ 947802 w 1421182"/>
              <a:gd name="connsiteY9" fmla="*/ 906353 h 2041182"/>
              <a:gd name="connsiteX10" fmla="*/ 711016 w 1421182"/>
              <a:gd name="connsiteY10" fmla="*/ 569854 h 2041182"/>
              <a:gd name="connsiteX11" fmla="*/ 729319 w 1421182"/>
              <a:gd name="connsiteY11" fmla="*/ 958061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162110 w 1421182"/>
              <a:gd name="connsiteY6" fmla="*/ 682000 h 2041182"/>
              <a:gd name="connsiteX7" fmla="*/ 1178466 w 1421182"/>
              <a:gd name="connsiteY7" fmla="*/ 927074 h 2041182"/>
              <a:gd name="connsiteX8" fmla="*/ 927050 w 1421182"/>
              <a:gd name="connsiteY8" fmla="*/ 615190 h 2041182"/>
              <a:gd name="connsiteX9" fmla="*/ 957315 w 1421182"/>
              <a:gd name="connsiteY9" fmla="*/ 944404 h 2041182"/>
              <a:gd name="connsiteX10" fmla="*/ 711016 w 1421182"/>
              <a:gd name="connsiteY10" fmla="*/ 569854 h 2041182"/>
              <a:gd name="connsiteX11" fmla="*/ 729319 w 1421182"/>
              <a:gd name="connsiteY11" fmla="*/ 958061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162110 w 1421182"/>
              <a:gd name="connsiteY6" fmla="*/ 682000 h 2041182"/>
              <a:gd name="connsiteX7" fmla="*/ 1178466 w 1421182"/>
              <a:gd name="connsiteY7" fmla="*/ 927074 h 2041182"/>
              <a:gd name="connsiteX8" fmla="*/ 927050 w 1421182"/>
              <a:gd name="connsiteY8" fmla="*/ 615190 h 2041182"/>
              <a:gd name="connsiteX9" fmla="*/ 957315 w 1421182"/>
              <a:gd name="connsiteY9" fmla="*/ 944404 h 2041182"/>
              <a:gd name="connsiteX10" fmla="*/ 711016 w 1421182"/>
              <a:gd name="connsiteY10" fmla="*/ 569854 h 2041182"/>
              <a:gd name="connsiteX11" fmla="*/ 729319 w 1421182"/>
              <a:gd name="connsiteY11" fmla="*/ 958061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162110 w 1421182"/>
              <a:gd name="connsiteY6" fmla="*/ 682000 h 2041182"/>
              <a:gd name="connsiteX7" fmla="*/ 1168953 w 1421182"/>
              <a:gd name="connsiteY7" fmla="*/ 968296 h 2041182"/>
              <a:gd name="connsiteX8" fmla="*/ 927050 w 1421182"/>
              <a:gd name="connsiteY8" fmla="*/ 615190 h 2041182"/>
              <a:gd name="connsiteX9" fmla="*/ 957315 w 1421182"/>
              <a:gd name="connsiteY9" fmla="*/ 944404 h 2041182"/>
              <a:gd name="connsiteX10" fmla="*/ 711016 w 1421182"/>
              <a:gd name="connsiteY10" fmla="*/ 569854 h 2041182"/>
              <a:gd name="connsiteX11" fmla="*/ 729319 w 1421182"/>
              <a:gd name="connsiteY11" fmla="*/ 958061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162110 w 1421182"/>
              <a:gd name="connsiteY6" fmla="*/ 682000 h 2041182"/>
              <a:gd name="connsiteX7" fmla="*/ 1168953 w 1421182"/>
              <a:gd name="connsiteY7" fmla="*/ 968296 h 2041182"/>
              <a:gd name="connsiteX8" fmla="*/ 927050 w 1421182"/>
              <a:gd name="connsiteY8" fmla="*/ 615190 h 2041182"/>
              <a:gd name="connsiteX9" fmla="*/ 957315 w 1421182"/>
              <a:gd name="connsiteY9" fmla="*/ 944404 h 2041182"/>
              <a:gd name="connsiteX10" fmla="*/ 711016 w 1421182"/>
              <a:gd name="connsiteY10" fmla="*/ 569854 h 2041182"/>
              <a:gd name="connsiteX11" fmla="*/ 729319 w 1421182"/>
              <a:gd name="connsiteY11" fmla="*/ 958061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162110 w 1421182"/>
              <a:gd name="connsiteY6" fmla="*/ 682000 h 2041182"/>
              <a:gd name="connsiteX7" fmla="*/ 1168953 w 1421182"/>
              <a:gd name="connsiteY7" fmla="*/ 968296 h 2041182"/>
              <a:gd name="connsiteX8" fmla="*/ 927050 w 1421182"/>
              <a:gd name="connsiteY8" fmla="*/ 615190 h 2041182"/>
              <a:gd name="connsiteX9" fmla="*/ 957315 w 1421182"/>
              <a:gd name="connsiteY9" fmla="*/ 944404 h 2041182"/>
              <a:gd name="connsiteX10" fmla="*/ 711016 w 1421182"/>
              <a:gd name="connsiteY10" fmla="*/ 569854 h 2041182"/>
              <a:gd name="connsiteX11" fmla="*/ 729319 w 1421182"/>
              <a:gd name="connsiteY11" fmla="*/ 958061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152597 w 1421182"/>
              <a:gd name="connsiteY6" fmla="*/ 669316 h 2041182"/>
              <a:gd name="connsiteX7" fmla="*/ 1168953 w 1421182"/>
              <a:gd name="connsiteY7" fmla="*/ 968296 h 2041182"/>
              <a:gd name="connsiteX8" fmla="*/ 927050 w 1421182"/>
              <a:gd name="connsiteY8" fmla="*/ 615190 h 2041182"/>
              <a:gd name="connsiteX9" fmla="*/ 957315 w 1421182"/>
              <a:gd name="connsiteY9" fmla="*/ 944404 h 2041182"/>
              <a:gd name="connsiteX10" fmla="*/ 711016 w 1421182"/>
              <a:gd name="connsiteY10" fmla="*/ 569854 h 2041182"/>
              <a:gd name="connsiteX11" fmla="*/ 729319 w 1421182"/>
              <a:gd name="connsiteY11" fmla="*/ 958061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537 h 2040940"/>
              <a:gd name="connsiteX1" fmla="*/ 140932 w 1421182"/>
              <a:gd name="connsiteY1" fmla="*/ 1353311 h 2040940"/>
              <a:gd name="connsiteX2" fmla="*/ 309182 w 1421182"/>
              <a:gd name="connsiteY2" fmla="*/ 1711756 h 2040940"/>
              <a:gd name="connsiteX3" fmla="*/ 704202 w 1421182"/>
              <a:gd name="connsiteY3" fmla="*/ 2040940 h 2040940"/>
              <a:gd name="connsiteX4" fmla="*/ 1311364 w 1421182"/>
              <a:gd name="connsiteY4" fmla="*/ 2026310 h 2040940"/>
              <a:gd name="connsiteX5" fmla="*/ 1421092 w 1421182"/>
              <a:gd name="connsiteY5" fmla="*/ 1126540 h 2040940"/>
              <a:gd name="connsiteX6" fmla="*/ 1152597 w 1421182"/>
              <a:gd name="connsiteY6" fmla="*/ 669074 h 2040940"/>
              <a:gd name="connsiteX7" fmla="*/ 1168953 w 1421182"/>
              <a:gd name="connsiteY7" fmla="*/ 968054 h 2040940"/>
              <a:gd name="connsiteX8" fmla="*/ 927050 w 1421182"/>
              <a:gd name="connsiteY8" fmla="*/ 614948 h 2040940"/>
              <a:gd name="connsiteX9" fmla="*/ 957315 w 1421182"/>
              <a:gd name="connsiteY9" fmla="*/ 944162 h 2040940"/>
              <a:gd name="connsiteX10" fmla="*/ 711016 w 1421182"/>
              <a:gd name="connsiteY10" fmla="*/ 569612 h 2040940"/>
              <a:gd name="connsiteX11" fmla="*/ 729319 w 1421182"/>
              <a:gd name="connsiteY11" fmla="*/ 957819 h 2040940"/>
              <a:gd name="connsiteX12" fmla="*/ 543268 w 1421182"/>
              <a:gd name="connsiteY12" fmla="*/ 0 h 2040940"/>
              <a:gd name="connsiteX13" fmla="*/ 473286 w 1421182"/>
              <a:gd name="connsiteY13" fmla="*/ 1312119 h 2040940"/>
              <a:gd name="connsiteX14" fmla="*/ 338442 w 1421182"/>
              <a:gd name="connsiteY14" fmla="*/ 1258214 h 2040940"/>
              <a:gd name="connsiteX15" fmla="*/ 719 w 1421182"/>
              <a:gd name="connsiteY15" fmla="*/ 957537 h 2040940"/>
              <a:gd name="connsiteX0" fmla="*/ 719 w 1421182"/>
              <a:gd name="connsiteY0" fmla="*/ 957545 h 2040948"/>
              <a:gd name="connsiteX1" fmla="*/ 140932 w 1421182"/>
              <a:gd name="connsiteY1" fmla="*/ 1353319 h 2040948"/>
              <a:gd name="connsiteX2" fmla="*/ 309182 w 1421182"/>
              <a:gd name="connsiteY2" fmla="*/ 1711764 h 2040948"/>
              <a:gd name="connsiteX3" fmla="*/ 704202 w 1421182"/>
              <a:gd name="connsiteY3" fmla="*/ 2040948 h 2040948"/>
              <a:gd name="connsiteX4" fmla="*/ 1311364 w 1421182"/>
              <a:gd name="connsiteY4" fmla="*/ 2026318 h 2040948"/>
              <a:gd name="connsiteX5" fmla="*/ 1421092 w 1421182"/>
              <a:gd name="connsiteY5" fmla="*/ 1126548 h 2040948"/>
              <a:gd name="connsiteX6" fmla="*/ 1152597 w 1421182"/>
              <a:gd name="connsiteY6" fmla="*/ 669082 h 2040948"/>
              <a:gd name="connsiteX7" fmla="*/ 1168953 w 1421182"/>
              <a:gd name="connsiteY7" fmla="*/ 968062 h 2040948"/>
              <a:gd name="connsiteX8" fmla="*/ 927050 w 1421182"/>
              <a:gd name="connsiteY8" fmla="*/ 614956 h 2040948"/>
              <a:gd name="connsiteX9" fmla="*/ 957315 w 1421182"/>
              <a:gd name="connsiteY9" fmla="*/ 944170 h 2040948"/>
              <a:gd name="connsiteX10" fmla="*/ 711016 w 1421182"/>
              <a:gd name="connsiteY10" fmla="*/ 569620 h 2040948"/>
              <a:gd name="connsiteX11" fmla="*/ 729319 w 1421182"/>
              <a:gd name="connsiteY11" fmla="*/ 957827 h 2040948"/>
              <a:gd name="connsiteX12" fmla="*/ 543268 w 1421182"/>
              <a:gd name="connsiteY12" fmla="*/ 8 h 2040948"/>
              <a:gd name="connsiteX13" fmla="*/ 473286 w 1421182"/>
              <a:gd name="connsiteY13" fmla="*/ 1312127 h 2040948"/>
              <a:gd name="connsiteX14" fmla="*/ 338442 w 1421182"/>
              <a:gd name="connsiteY14" fmla="*/ 1258222 h 2040948"/>
              <a:gd name="connsiteX15" fmla="*/ 719 w 1421182"/>
              <a:gd name="connsiteY15" fmla="*/ 957545 h 2040948"/>
              <a:gd name="connsiteX0" fmla="*/ 719 w 1421182"/>
              <a:gd name="connsiteY0" fmla="*/ 957545 h 2040948"/>
              <a:gd name="connsiteX1" fmla="*/ 140932 w 1421182"/>
              <a:gd name="connsiteY1" fmla="*/ 1353319 h 2040948"/>
              <a:gd name="connsiteX2" fmla="*/ 309182 w 1421182"/>
              <a:gd name="connsiteY2" fmla="*/ 1711764 h 2040948"/>
              <a:gd name="connsiteX3" fmla="*/ 704202 w 1421182"/>
              <a:gd name="connsiteY3" fmla="*/ 2040948 h 2040948"/>
              <a:gd name="connsiteX4" fmla="*/ 1311364 w 1421182"/>
              <a:gd name="connsiteY4" fmla="*/ 2026318 h 2040948"/>
              <a:gd name="connsiteX5" fmla="*/ 1421092 w 1421182"/>
              <a:gd name="connsiteY5" fmla="*/ 1126548 h 2040948"/>
              <a:gd name="connsiteX6" fmla="*/ 1152597 w 1421182"/>
              <a:gd name="connsiteY6" fmla="*/ 669082 h 2040948"/>
              <a:gd name="connsiteX7" fmla="*/ 1168953 w 1421182"/>
              <a:gd name="connsiteY7" fmla="*/ 968062 h 2040948"/>
              <a:gd name="connsiteX8" fmla="*/ 927050 w 1421182"/>
              <a:gd name="connsiteY8" fmla="*/ 614956 h 2040948"/>
              <a:gd name="connsiteX9" fmla="*/ 957315 w 1421182"/>
              <a:gd name="connsiteY9" fmla="*/ 944170 h 2040948"/>
              <a:gd name="connsiteX10" fmla="*/ 711016 w 1421182"/>
              <a:gd name="connsiteY10" fmla="*/ 569620 h 2040948"/>
              <a:gd name="connsiteX11" fmla="*/ 729319 w 1421182"/>
              <a:gd name="connsiteY11" fmla="*/ 957827 h 2040948"/>
              <a:gd name="connsiteX12" fmla="*/ 543268 w 1421182"/>
              <a:gd name="connsiteY12" fmla="*/ 8 h 2040948"/>
              <a:gd name="connsiteX13" fmla="*/ 473286 w 1421182"/>
              <a:gd name="connsiteY13" fmla="*/ 1312127 h 2040948"/>
              <a:gd name="connsiteX14" fmla="*/ 338442 w 1421182"/>
              <a:gd name="connsiteY14" fmla="*/ 1258222 h 2040948"/>
              <a:gd name="connsiteX15" fmla="*/ 719 w 1421182"/>
              <a:gd name="connsiteY15" fmla="*/ 957545 h 2040948"/>
              <a:gd name="connsiteX0" fmla="*/ 719 w 1421182"/>
              <a:gd name="connsiteY0" fmla="*/ 957545 h 2026318"/>
              <a:gd name="connsiteX1" fmla="*/ 140932 w 1421182"/>
              <a:gd name="connsiteY1" fmla="*/ 1353319 h 2026318"/>
              <a:gd name="connsiteX2" fmla="*/ 309182 w 1421182"/>
              <a:gd name="connsiteY2" fmla="*/ 1711764 h 2026318"/>
              <a:gd name="connsiteX3" fmla="*/ 693290 w 1421182"/>
              <a:gd name="connsiteY3" fmla="*/ 2019121 h 2026318"/>
              <a:gd name="connsiteX4" fmla="*/ 1311364 w 1421182"/>
              <a:gd name="connsiteY4" fmla="*/ 2026318 h 2026318"/>
              <a:gd name="connsiteX5" fmla="*/ 1421092 w 1421182"/>
              <a:gd name="connsiteY5" fmla="*/ 1126548 h 2026318"/>
              <a:gd name="connsiteX6" fmla="*/ 1152597 w 1421182"/>
              <a:gd name="connsiteY6" fmla="*/ 669082 h 2026318"/>
              <a:gd name="connsiteX7" fmla="*/ 1168953 w 1421182"/>
              <a:gd name="connsiteY7" fmla="*/ 968062 h 2026318"/>
              <a:gd name="connsiteX8" fmla="*/ 927050 w 1421182"/>
              <a:gd name="connsiteY8" fmla="*/ 614956 h 2026318"/>
              <a:gd name="connsiteX9" fmla="*/ 957315 w 1421182"/>
              <a:gd name="connsiteY9" fmla="*/ 944170 h 2026318"/>
              <a:gd name="connsiteX10" fmla="*/ 711016 w 1421182"/>
              <a:gd name="connsiteY10" fmla="*/ 569620 h 2026318"/>
              <a:gd name="connsiteX11" fmla="*/ 729319 w 1421182"/>
              <a:gd name="connsiteY11" fmla="*/ 957827 h 2026318"/>
              <a:gd name="connsiteX12" fmla="*/ 543268 w 1421182"/>
              <a:gd name="connsiteY12" fmla="*/ 8 h 2026318"/>
              <a:gd name="connsiteX13" fmla="*/ 473286 w 1421182"/>
              <a:gd name="connsiteY13" fmla="*/ 1312127 h 2026318"/>
              <a:gd name="connsiteX14" fmla="*/ 338442 w 1421182"/>
              <a:gd name="connsiteY14" fmla="*/ 1258222 h 2026318"/>
              <a:gd name="connsiteX15" fmla="*/ 719 w 1421182"/>
              <a:gd name="connsiteY15" fmla="*/ 957545 h 2026318"/>
              <a:gd name="connsiteX0" fmla="*/ 719 w 1421182"/>
              <a:gd name="connsiteY0" fmla="*/ 957545 h 2295953"/>
              <a:gd name="connsiteX1" fmla="*/ 140932 w 1421182"/>
              <a:gd name="connsiteY1" fmla="*/ 1353319 h 2295953"/>
              <a:gd name="connsiteX2" fmla="*/ 309182 w 1421182"/>
              <a:gd name="connsiteY2" fmla="*/ 1711764 h 2295953"/>
              <a:gd name="connsiteX3" fmla="*/ 693290 w 1421182"/>
              <a:gd name="connsiteY3" fmla="*/ 2019121 h 2295953"/>
              <a:gd name="connsiteX4" fmla="*/ 722524 w 1421182"/>
              <a:gd name="connsiteY4" fmla="*/ 2295953 h 2295953"/>
              <a:gd name="connsiteX5" fmla="*/ 1311364 w 1421182"/>
              <a:gd name="connsiteY5" fmla="*/ 2026318 h 2295953"/>
              <a:gd name="connsiteX6" fmla="*/ 1421092 w 1421182"/>
              <a:gd name="connsiteY6" fmla="*/ 1126548 h 2295953"/>
              <a:gd name="connsiteX7" fmla="*/ 1152597 w 1421182"/>
              <a:gd name="connsiteY7" fmla="*/ 669082 h 2295953"/>
              <a:gd name="connsiteX8" fmla="*/ 1168953 w 1421182"/>
              <a:gd name="connsiteY8" fmla="*/ 968062 h 2295953"/>
              <a:gd name="connsiteX9" fmla="*/ 927050 w 1421182"/>
              <a:gd name="connsiteY9" fmla="*/ 614956 h 2295953"/>
              <a:gd name="connsiteX10" fmla="*/ 957315 w 1421182"/>
              <a:gd name="connsiteY10" fmla="*/ 944170 h 2295953"/>
              <a:gd name="connsiteX11" fmla="*/ 711016 w 1421182"/>
              <a:gd name="connsiteY11" fmla="*/ 569620 h 2295953"/>
              <a:gd name="connsiteX12" fmla="*/ 729319 w 1421182"/>
              <a:gd name="connsiteY12" fmla="*/ 957827 h 2295953"/>
              <a:gd name="connsiteX13" fmla="*/ 543268 w 1421182"/>
              <a:gd name="connsiteY13" fmla="*/ 8 h 2295953"/>
              <a:gd name="connsiteX14" fmla="*/ 473286 w 1421182"/>
              <a:gd name="connsiteY14" fmla="*/ 1312127 h 2295953"/>
              <a:gd name="connsiteX15" fmla="*/ 338442 w 1421182"/>
              <a:gd name="connsiteY15" fmla="*/ 1258222 h 2295953"/>
              <a:gd name="connsiteX16" fmla="*/ 719 w 1421182"/>
              <a:gd name="connsiteY16" fmla="*/ 957545 h 2295953"/>
              <a:gd name="connsiteX0" fmla="*/ 719 w 1421182"/>
              <a:gd name="connsiteY0" fmla="*/ 957545 h 2317397"/>
              <a:gd name="connsiteX1" fmla="*/ 140932 w 1421182"/>
              <a:gd name="connsiteY1" fmla="*/ 1353319 h 2317397"/>
              <a:gd name="connsiteX2" fmla="*/ 309182 w 1421182"/>
              <a:gd name="connsiteY2" fmla="*/ 1711764 h 2317397"/>
              <a:gd name="connsiteX3" fmla="*/ 693290 w 1421182"/>
              <a:gd name="connsiteY3" fmla="*/ 2019121 h 2317397"/>
              <a:gd name="connsiteX4" fmla="*/ 722524 w 1421182"/>
              <a:gd name="connsiteY4" fmla="*/ 2295953 h 2317397"/>
              <a:gd name="connsiteX5" fmla="*/ 1170733 w 1421182"/>
              <a:gd name="connsiteY5" fmla="*/ 2300858 h 2317397"/>
              <a:gd name="connsiteX6" fmla="*/ 1311364 w 1421182"/>
              <a:gd name="connsiteY6" fmla="*/ 2026318 h 2317397"/>
              <a:gd name="connsiteX7" fmla="*/ 1421092 w 1421182"/>
              <a:gd name="connsiteY7" fmla="*/ 1126548 h 2317397"/>
              <a:gd name="connsiteX8" fmla="*/ 1152597 w 1421182"/>
              <a:gd name="connsiteY8" fmla="*/ 669082 h 2317397"/>
              <a:gd name="connsiteX9" fmla="*/ 1168953 w 1421182"/>
              <a:gd name="connsiteY9" fmla="*/ 968062 h 2317397"/>
              <a:gd name="connsiteX10" fmla="*/ 927050 w 1421182"/>
              <a:gd name="connsiteY10" fmla="*/ 614956 h 2317397"/>
              <a:gd name="connsiteX11" fmla="*/ 957315 w 1421182"/>
              <a:gd name="connsiteY11" fmla="*/ 944170 h 2317397"/>
              <a:gd name="connsiteX12" fmla="*/ 711016 w 1421182"/>
              <a:gd name="connsiteY12" fmla="*/ 569620 h 2317397"/>
              <a:gd name="connsiteX13" fmla="*/ 729319 w 1421182"/>
              <a:gd name="connsiteY13" fmla="*/ 957827 h 2317397"/>
              <a:gd name="connsiteX14" fmla="*/ 543268 w 1421182"/>
              <a:gd name="connsiteY14" fmla="*/ 8 h 2317397"/>
              <a:gd name="connsiteX15" fmla="*/ 473286 w 1421182"/>
              <a:gd name="connsiteY15" fmla="*/ 1312127 h 2317397"/>
              <a:gd name="connsiteX16" fmla="*/ 338442 w 1421182"/>
              <a:gd name="connsiteY16" fmla="*/ 1258222 h 2317397"/>
              <a:gd name="connsiteX17" fmla="*/ 719 w 1421182"/>
              <a:gd name="connsiteY17" fmla="*/ 957545 h 2317397"/>
              <a:gd name="connsiteX0" fmla="*/ 719 w 1421182"/>
              <a:gd name="connsiteY0" fmla="*/ 957545 h 2317397"/>
              <a:gd name="connsiteX1" fmla="*/ 140932 w 1421182"/>
              <a:gd name="connsiteY1" fmla="*/ 1353319 h 2317397"/>
              <a:gd name="connsiteX2" fmla="*/ 309182 w 1421182"/>
              <a:gd name="connsiteY2" fmla="*/ 1711764 h 2317397"/>
              <a:gd name="connsiteX3" fmla="*/ 626141 w 1421182"/>
              <a:gd name="connsiteY3" fmla="*/ 1985150 h 2317397"/>
              <a:gd name="connsiteX4" fmla="*/ 722524 w 1421182"/>
              <a:gd name="connsiteY4" fmla="*/ 2295953 h 2317397"/>
              <a:gd name="connsiteX5" fmla="*/ 1170733 w 1421182"/>
              <a:gd name="connsiteY5" fmla="*/ 2300858 h 2317397"/>
              <a:gd name="connsiteX6" fmla="*/ 1311364 w 1421182"/>
              <a:gd name="connsiteY6" fmla="*/ 2026318 h 2317397"/>
              <a:gd name="connsiteX7" fmla="*/ 1421092 w 1421182"/>
              <a:gd name="connsiteY7" fmla="*/ 1126548 h 2317397"/>
              <a:gd name="connsiteX8" fmla="*/ 1152597 w 1421182"/>
              <a:gd name="connsiteY8" fmla="*/ 669082 h 2317397"/>
              <a:gd name="connsiteX9" fmla="*/ 1168953 w 1421182"/>
              <a:gd name="connsiteY9" fmla="*/ 968062 h 2317397"/>
              <a:gd name="connsiteX10" fmla="*/ 927050 w 1421182"/>
              <a:gd name="connsiteY10" fmla="*/ 614956 h 2317397"/>
              <a:gd name="connsiteX11" fmla="*/ 957315 w 1421182"/>
              <a:gd name="connsiteY11" fmla="*/ 944170 h 2317397"/>
              <a:gd name="connsiteX12" fmla="*/ 711016 w 1421182"/>
              <a:gd name="connsiteY12" fmla="*/ 569620 h 2317397"/>
              <a:gd name="connsiteX13" fmla="*/ 729319 w 1421182"/>
              <a:gd name="connsiteY13" fmla="*/ 957827 h 2317397"/>
              <a:gd name="connsiteX14" fmla="*/ 543268 w 1421182"/>
              <a:gd name="connsiteY14" fmla="*/ 8 h 2317397"/>
              <a:gd name="connsiteX15" fmla="*/ 473286 w 1421182"/>
              <a:gd name="connsiteY15" fmla="*/ 1312127 h 2317397"/>
              <a:gd name="connsiteX16" fmla="*/ 338442 w 1421182"/>
              <a:gd name="connsiteY16" fmla="*/ 1258222 h 2317397"/>
              <a:gd name="connsiteX17" fmla="*/ 719 w 1421182"/>
              <a:gd name="connsiteY17" fmla="*/ 957545 h 2317397"/>
              <a:gd name="connsiteX0" fmla="*/ 719 w 1421182"/>
              <a:gd name="connsiteY0" fmla="*/ 957545 h 2314785"/>
              <a:gd name="connsiteX1" fmla="*/ 140932 w 1421182"/>
              <a:gd name="connsiteY1" fmla="*/ 1353319 h 2314785"/>
              <a:gd name="connsiteX2" fmla="*/ 309182 w 1421182"/>
              <a:gd name="connsiteY2" fmla="*/ 1711764 h 2314785"/>
              <a:gd name="connsiteX3" fmla="*/ 626141 w 1421182"/>
              <a:gd name="connsiteY3" fmla="*/ 1985150 h 2314785"/>
              <a:gd name="connsiteX4" fmla="*/ 658780 w 1421182"/>
              <a:gd name="connsiteY4" fmla="*/ 2266927 h 2314785"/>
              <a:gd name="connsiteX5" fmla="*/ 1170733 w 1421182"/>
              <a:gd name="connsiteY5" fmla="*/ 2300858 h 2314785"/>
              <a:gd name="connsiteX6" fmla="*/ 1311364 w 1421182"/>
              <a:gd name="connsiteY6" fmla="*/ 2026318 h 2314785"/>
              <a:gd name="connsiteX7" fmla="*/ 1421092 w 1421182"/>
              <a:gd name="connsiteY7" fmla="*/ 1126548 h 2314785"/>
              <a:gd name="connsiteX8" fmla="*/ 1152597 w 1421182"/>
              <a:gd name="connsiteY8" fmla="*/ 669082 h 2314785"/>
              <a:gd name="connsiteX9" fmla="*/ 1168953 w 1421182"/>
              <a:gd name="connsiteY9" fmla="*/ 968062 h 2314785"/>
              <a:gd name="connsiteX10" fmla="*/ 927050 w 1421182"/>
              <a:gd name="connsiteY10" fmla="*/ 614956 h 2314785"/>
              <a:gd name="connsiteX11" fmla="*/ 957315 w 1421182"/>
              <a:gd name="connsiteY11" fmla="*/ 944170 h 2314785"/>
              <a:gd name="connsiteX12" fmla="*/ 711016 w 1421182"/>
              <a:gd name="connsiteY12" fmla="*/ 569620 h 2314785"/>
              <a:gd name="connsiteX13" fmla="*/ 729319 w 1421182"/>
              <a:gd name="connsiteY13" fmla="*/ 957827 h 2314785"/>
              <a:gd name="connsiteX14" fmla="*/ 543268 w 1421182"/>
              <a:gd name="connsiteY14" fmla="*/ 8 h 2314785"/>
              <a:gd name="connsiteX15" fmla="*/ 473286 w 1421182"/>
              <a:gd name="connsiteY15" fmla="*/ 1312127 h 2314785"/>
              <a:gd name="connsiteX16" fmla="*/ 338442 w 1421182"/>
              <a:gd name="connsiteY16" fmla="*/ 1258222 h 2314785"/>
              <a:gd name="connsiteX17" fmla="*/ 719 w 1421182"/>
              <a:gd name="connsiteY17" fmla="*/ 957545 h 2314785"/>
              <a:gd name="connsiteX0" fmla="*/ 719 w 1421182"/>
              <a:gd name="connsiteY0" fmla="*/ 957545 h 2323891"/>
              <a:gd name="connsiteX1" fmla="*/ 140932 w 1421182"/>
              <a:gd name="connsiteY1" fmla="*/ 1353319 h 2323891"/>
              <a:gd name="connsiteX2" fmla="*/ 309182 w 1421182"/>
              <a:gd name="connsiteY2" fmla="*/ 1711764 h 2323891"/>
              <a:gd name="connsiteX3" fmla="*/ 626141 w 1421182"/>
              <a:gd name="connsiteY3" fmla="*/ 1985150 h 2323891"/>
              <a:gd name="connsiteX4" fmla="*/ 658780 w 1421182"/>
              <a:gd name="connsiteY4" fmla="*/ 2266927 h 2323891"/>
              <a:gd name="connsiteX5" fmla="*/ 1170733 w 1421182"/>
              <a:gd name="connsiteY5" fmla="*/ 2300858 h 2323891"/>
              <a:gd name="connsiteX6" fmla="*/ 1311364 w 1421182"/>
              <a:gd name="connsiteY6" fmla="*/ 2026318 h 2323891"/>
              <a:gd name="connsiteX7" fmla="*/ 1421092 w 1421182"/>
              <a:gd name="connsiteY7" fmla="*/ 1126548 h 2323891"/>
              <a:gd name="connsiteX8" fmla="*/ 1152597 w 1421182"/>
              <a:gd name="connsiteY8" fmla="*/ 669082 h 2323891"/>
              <a:gd name="connsiteX9" fmla="*/ 1168953 w 1421182"/>
              <a:gd name="connsiteY9" fmla="*/ 968062 h 2323891"/>
              <a:gd name="connsiteX10" fmla="*/ 927050 w 1421182"/>
              <a:gd name="connsiteY10" fmla="*/ 614956 h 2323891"/>
              <a:gd name="connsiteX11" fmla="*/ 957315 w 1421182"/>
              <a:gd name="connsiteY11" fmla="*/ 944170 h 2323891"/>
              <a:gd name="connsiteX12" fmla="*/ 711016 w 1421182"/>
              <a:gd name="connsiteY12" fmla="*/ 569620 h 2323891"/>
              <a:gd name="connsiteX13" fmla="*/ 729319 w 1421182"/>
              <a:gd name="connsiteY13" fmla="*/ 957827 h 2323891"/>
              <a:gd name="connsiteX14" fmla="*/ 543268 w 1421182"/>
              <a:gd name="connsiteY14" fmla="*/ 8 h 2323891"/>
              <a:gd name="connsiteX15" fmla="*/ 473286 w 1421182"/>
              <a:gd name="connsiteY15" fmla="*/ 1312127 h 2323891"/>
              <a:gd name="connsiteX16" fmla="*/ 338442 w 1421182"/>
              <a:gd name="connsiteY16" fmla="*/ 1258222 h 2323891"/>
              <a:gd name="connsiteX17" fmla="*/ 719 w 1421182"/>
              <a:gd name="connsiteY17" fmla="*/ 957545 h 2323891"/>
              <a:gd name="connsiteX0" fmla="*/ 719 w 1421182"/>
              <a:gd name="connsiteY0" fmla="*/ 957545 h 2358736"/>
              <a:gd name="connsiteX1" fmla="*/ 140932 w 1421182"/>
              <a:gd name="connsiteY1" fmla="*/ 1353319 h 2358736"/>
              <a:gd name="connsiteX2" fmla="*/ 309182 w 1421182"/>
              <a:gd name="connsiteY2" fmla="*/ 1711764 h 2358736"/>
              <a:gd name="connsiteX3" fmla="*/ 626141 w 1421182"/>
              <a:gd name="connsiteY3" fmla="*/ 1985150 h 2358736"/>
              <a:gd name="connsiteX4" fmla="*/ 658780 w 1421182"/>
              <a:gd name="connsiteY4" fmla="*/ 2266927 h 2358736"/>
              <a:gd name="connsiteX5" fmla="*/ 1227989 w 1421182"/>
              <a:gd name="connsiteY5" fmla="*/ 2341644 h 2358736"/>
              <a:gd name="connsiteX6" fmla="*/ 1311364 w 1421182"/>
              <a:gd name="connsiteY6" fmla="*/ 2026318 h 2358736"/>
              <a:gd name="connsiteX7" fmla="*/ 1421092 w 1421182"/>
              <a:gd name="connsiteY7" fmla="*/ 1126548 h 2358736"/>
              <a:gd name="connsiteX8" fmla="*/ 1152597 w 1421182"/>
              <a:gd name="connsiteY8" fmla="*/ 669082 h 2358736"/>
              <a:gd name="connsiteX9" fmla="*/ 1168953 w 1421182"/>
              <a:gd name="connsiteY9" fmla="*/ 968062 h 2358736"/>
              <a:gd name="connsiteX10" fmla="*/ 927050 w 1421182"/>
              <a:gd name="connsiteY10" fmla="*/ 614956 h 2358736"/>
              <a:gd name="connsiteX11" fmla="*/ 957315 w 1421182"/>
              <a:gd name="connsiteY11" fmla="*/ 944170 h 2358736"/>
              <a:gd name="connsiteX12" fmla="*/ 711016 w 1421182"/>
              <a:gd name="connsiteY12" fmla="*/ 569620 h 2358736"/>
              <a:gd name="connsiteX13" fmla="*/ 729319 w 1421182"/>
              <a:gd name="connsiteY13" fmla="*/ 957827 h 2358736"/>
              <a:gd name="connsiteX14" fmla="*/ 543268 w 1421182"/>
              <a:gd name="connsiteY14" fmla="*/ 8 h 2358736"/>
              <a:gd name="connsiteX15" fmla="*/ 473286 w 1421182"/>
              <a:gd name="connsiteY15" fmla="*/ 1312127 h 2358736"/>
              <a:gd name="connsiteX16" fmla="*/ 338442 w 1421182"/>
              <a:gd name="connsiteY16" fmla="*/ 1258222 h 2358736"/>
              <a:gd name="connsiteX17" fmla="*/ 719 w 1421182"/>
              <a:gd name="connsiteY17" fmla="*/ 957545 h 2358736"/>
              <a:gd name="connsiteX0" fmla="*/ 719 w 1421182"/>
              <a:gd name="connsiteY0" fmla="*/ 957545 h 2341644"/>
              <a:gd name="connsiteX1" fmla="*/ 140932 w 1421182"/>
              <a:gd name="connsiteY1" fmla="*/ 1353319 h 2341644"/>
              <a:gd name="connsiteX2" fmla="*/ 309182 w 1421182"/>
              <a:gd name="connsiteY2" fmla="*/ 1711764 h 2341644"/>
              <a:gd name="connsiteX3" fmla="*/ 626141 w 1421182"/>
              <a:gd name="connsiteY3" fmla="*/ 1985150 h 2341644"/>
              <a:gd name="connsiteX4" fmla="*/ 658780 w 1421182"/>
              <a:gd name="connsiteY4" fmla="*/ 2266927 h 2341644"/>
              <a:gd name="connsiteX5" fmla="*/ 1227989 w 1421182"/>
              <a:gd name="connsiteY5" fmla="*/ 2341644 h 2341644"/>
              <a:gd name="connsiteX6" fmla="*/ 1311364 w 1421182"/>
              <a:gd name="connsiteY6" fmla="*/ 2026318 h 2341644"/>
              <a:gd name="connsiteX7" fmla="*/ 1421092 w 1421182"/>
              <a:gd name="connsiteY7" fmla="*/ 1126548 h 2341644"/>
              <a:gd name="connsiteX8" fmla="*/ 1152597 w 1421182"/>
              <a:gd name="connsiteY8" fmla="*/ 669082 h 2341644"/>
              <a:gd name="connsiteX9" fmla="*/ 1168953 w 1421182"/>
              <a:gd name="connsiteY9" fmla="*/ 968062 h 2341644"/>
              <a:gd name="connsiteX10" fmla="*/ 927050 w 1421182"/>
              <a:gd name="connsiteY10" fmla="*/ 614956 h 2341644"/>
              <a:gd name="connsiteX11" fmla="*/ 957315 w 1421182"/>
              <a:gd name="connsiteY11" fmla="*/ 944170 h 2341644"/>
              <a:gd name="connsiteX12" fmla="*/ 711016 w 1421182"/>
              <a:gd name="connsiteY12" fmla="*/ 569620 h 2341644"/>
              <a:gd name="connsiteX13" fmla="*/ 729319 w 1421182"/>
              <a:gd name="connsiteY13" fmla="*/ 957827 h 2341644"/>
              <a:gd name="connsiteX14" fmla="*/ 543268 w 1421182"/>
              <a:gd name="connsiteY14" fmla="*/ 8 h 2341644"/>
              <a:gd name="connsiteX15" fmla="*/ 473286 w 1421182"/>
              <a:gd name="connsiteY15" fmla="*/ 1312127 h 2341644"/>
              <a:gd name="connsiteX16" fmla="*/ 338442 w 1421182"/>
              <a:gd name="connsiteY16" fmla="*/ 1258222 h 2341644"/>
              <a:gd name="connsiteX17" fmla="*/ 719 w 1421182"/>
              <a:gd name="connsiteY17" fmla="*/ 957545 h 2341644"/>
              <a:gd name="connsiteX0" fmla="*/ 719 w 1421092"/>
              <a:gd name="connsiteY0" fmla="*/ 957545 h 2341644"/>
              <a:gd name="connsiteX1" fmla="*/ 140932 w 1421092"/>
              <a:gd name="connsiteY1" fmla="*/ 1353319 h 2341644"/>
              <a:gd name="connsiteX2" fmla="*/ 309182 w 1421092"/>
              <a:gd name="connsiteY2" fmla="*/ 1711764 h 2341644"/>
              <a:gd name="connsiteX3" fmla="*/ 626141 w 1421092"/>
              <a:gd name="connsiteY3" fmla="*/ 1985150 h 2341644"/>
              <a:gd name="connsiteX4" fmla="*/ 658780 w 1421092"/>
              <a:gd name="connsiteY4" fmla="*/ 2266927 h 2341644"/>
              <a:gd name="connsiteX5" fmla="*/ 1227989 w 1421092"/>
              <a:gd name="connsiteY5" fmla="*/ 2341644 h 2341644"/>
              <a:gd name="connsiteX6" fmla="*/ 1262460 w 1421092"/>
              <a:gd name="connsiteY6" fmla="*/ 1987074 h 2341644"/>
              <a:gd name="connsiteX7" fmla="*/ 1421092 w 1421092"/>
              <a:gd name="connsiteY7" fmla="*/ 1126548 h 2341644"/>
              <a:gd name="connsiteX8" fmla="*/ 1152597 w 1421092"/>
              <a:gd name="connsiteY8" fmla="*/ 669082 h 2341644"/>
              <a:gd name="connsiteX9" fmla="*/ 1168953 w 1421092"/>
              <a:gd name="connsiteY9" fmla="*/ 968062 h 2341644"/>
              <a:gd name="connsiteX10" fmla="*/ 927050 w 1421092"/>
              <a:gd name="connsiteY10" fmla="*/ 614956 h 2341644"/>
              <a:gd name="connsiteX11" fmla="*/ 957315 w 1421092"/>
              <a:gd name="connsiteY11" fmla="*/ 944170 h 2341644"/>
              <a:gd name="connsiteX12" fmla="*/ 711016 w 1421092"/>
              <a:gd name="connsiteY12" fmla="*/ 569620 h 2341644"/>
              <a:gd name="connsiteX13" fmla="*/ 729319 w 1421092"/>
              <a:gd name="connsiteY13" fmla="*/ 957827 h 2341644"/>
              <a:gd name="connsiteX14" fmla="*/ 543268 w 1421092"/>
              <a:gd name="connsiteY14" fmla="*/ 8 h 2341644"/>
              <a:gd name="connsiteX15" fmla="*/ 473286 w 1421092"/>
              <a:gd name="connsiteY15" fmla="*/ 1312127 h 2341644"/>
              <a:gd name="connsiteX16" fmla="*/ 338442 w 1421092"/>
              <a:gd name="connsiteY16" fmla="*/ 1258222 h 2341644"/>
              <a:gd name="connsiteX17" fmla="*/ 719 w 1421092"/>
              <a:gd name="connsiteY17" fmla="*/ 957545 h 2341644"/>
              <a:gd name="connsiteX0" fmla="*/ 719 w 1421109"/>
              <a:gd name="connsiteY0" fmla="*/ 957545 h 2341644"/>
              <a:gd name="connsiteX1" fmla="*/ 140932 w 1421109"/>
              <a:gd name="connsiteY1" fmla="*/ 1353319 h 2341644"/>
              <a:gd name="connsiteX2" fmla="*/ 309182 w 1421109"/>
              <a:gd name="connsiteY2" fmla="*/ 1711764 h 2341644"/>
              <a:gd name="connsiteX3" fmla="*/ 626141 w 1421109"/>
              <a:gd name="connsiteY3" fmla="*/ 1985150 h 2341644"/>
              <a:gd name="connsiteX4" fmla="*/ 658780 w 1421109"/>
              <a:gd name="connsiteY4" fmla="*/ 2266927 h 2341644"/>
              <a:gd name="connsiteX5" fmla="*/ 1227989 w 1421109"/>
              <a:gd name="connsiteY5" fmla="*/ 2341644 h 2341644"/>
              <a:gd name="connsiteX6" fmla="*/ 1262460 w 1421109"/>
              <a:gd name="connsiteY6" fmla="*/ 1987074 h 2341644"/>
              <a:gd name="connsiteX7" fmla="*/ 1421092 w 1421109"/>
              <a:gd name="connsiteY7" fmla="*/ 1126548 h 2341644"/>
              <a:gd name="connsiteX8" fmla="*/ 1152597 w 1421109"/>
              <a:gd name="connsiteY8" fmla="*/ 669082 h 2341644"/>
              <a:gd name="connsiteX9" fmla="*/ 1168953 w 1421109"/>
              <a:gd name="connsiteY9" fmla="*/ 968062 h 2341644"/>
              <a:gd name="connsiteX10" fmla="*/ 927050 w 1421109"/>
              <a:gd name="connsiteY10" fmla="*/ 614956 h 2341644"/>
              <a:gd name="connsiteX11" fmla="*/ 957315 w 1421109"/>
              <a:gd name="connsiteY11" fmla="*/ 944170 h 2341644"/>
              <a:gd name="connsiteX12" fmla="*/ 711016 w 1421109"/>
              <a:gd name="connsiteY12" fmla="*/ 569620 h 2341644"/>
              <a:gd name="connsiteX13" fmla="*/ 729319 w 1421109"/>
              <a:gd name="connsiteY13" fmla="*/ 957827 h 2341644"/>
              <a:gd name="connsiteX14" fmla="*/ 543268 w 1421109"/>
              <a:gd name="connsiteY14" fmla="*/ 8 h 2341644"/>
              <a:gd name="connsiteX15" fmla="*/ 473286 w 1421109"/>
              <a:gd name="connsiteY15" fmla="*/ 1312127 h 2341644"/>
              <a:gd name="connsiteX16" fmla="*/ 338442 w 1421109"/>
              <a:gd name="connsiteY16" fmla="*/ 1258222 h 2341644"/>
              <a:gd name="connsiteX17" fmla="*/ 719 w 1421109"/>
              <a:gd name="connsiteY17" fmla="*/ 957545 h 2341644"/>
              <a:gd name="connsiteX0" fmla="*/ 719 w 1421109"/>
              <a:gd name="connsiteY0" fmla="*/ 957545 h 2341644"/>
              <a:gd name="connsiteX1" fmla="*/ 140932 w 1421109"/>
              <a:gd name="connsiteY1" fmla="*/ 1353319 h 2341644"/>
              <a:gd name="connsiteX2" fmla="*/ 309182 w 1421109"/>
              <a:gd name="connsiteY2" fmla="*/ 1711764 h 2341644"/>
              <a:gd name="connsiteX3" fmla="*/ 626141 w 1421109"/>
              <a:gd name="connsiteY3" fmla="*/ 1985150 h 2341644"/>
              <a:gd name="connsiteX4" fmla="*/ 658780 w 1421109"/>
              <a:gd name="connsiteY4" fmla="*/ 2266927 h 2341644"/>
              <a:gd name="connsiteX5" fmla="*/ 1227989 w 1421109"/>
              <a:gd name="connsiteY5" fmla="*/ 2341644 h 2341644"/>
              <a:gd name="connsiteX6" fmla="*/ 1262460 w 1421109"/>
              <a:gd name="connsiteY6" fmla="*/ 1987074 h 2341644"/>
              <a:gd name="connsiteX7" fmla="*/ 1421092 w 1421109"/>
              <a:gd name="connsiteY7" fmla="*/ 1126548 h 2341644"/>
              <a:gd name="connsiteX8" fmla="*/ 1152597 w 1421109"/>
              <a:gd name="connsiteY8" fmla="*/ 669082 h 2341644"/>
              <a:gd name="connsiteX9" fmla="*/ 1168953 w 1421109"/>
              <a:gd name="connsiteY9" fmla="*/ 968062 h 2341644"/>
              <a:gd name="connsiteX10" fmla="*/ 927050 w 1421109"/>
              <a:gd name="connsiteY10" fmla="*/ 614956 h 2341644"/>
              <a:gd name="connsiteX11" fmla="*/ 957315 w 1421109"/>
              <a:gd name="connsiteY11" fmla="*/ 944170 h 2341644"/>
              <a:gd name="connsiteX12" fmla="*/ 711016 w 1421109"/>
              <a:gd name="connsiteY12" fmla="*/ 569620 h 2341644"/>
              <a:gd name="connsiteX13" fmla="*/ 729319 w 1421109"/>
              <a:gd name="connsiteY13" fmla="*/ 957827 h 2341644"/>
              <a:gd name="connsiteX14" fmla="*/ 543268 w 1421109"/>
              <a:gd name="connsiteY14" fmla="*/ 8 h 2341644"/>
              <a:gd name="connsiteX15" fmla="*/ 473286 w 1421109"/>
              <a:gd name="connsiteY15" fmla="*/ 1312127 h 2341644"/>
              <a:gd name="connsiteX16" fmla="*/ 338442 w 1421109"/>
              <a:gd name="connsiteY16" fmla="*/ 1258222 h 2341644"/>
              <a:gd name="connsiteX17" fmla="*/ 719 w 1421109"/>
              <a:gd name="connsiteY17" fmla="*/ 957545 h 2341644"/>
              <a:gd name="connsiteX0" fmla="*/ 719 w 1421109"/>
              <a:gd name="connsiteY0" fmla="*/ 957545 h 2341644"/>
              <a:gd name="connsiteX1" fmla="*/ 140932 w 1421109"/>
              <a:gd name="connsiteY1" fmla="*/ 1353319 h 2341644"/>
              <a:gd name="connsiteX2" fmla="*/ 309182 w 1421109"/>
              <a:gd name="connsiteY2" fmla="*/ 1711764 h 2341644"/>
              <a:gd name="connsiteX3" fmla="*/ 626141 w 1421109"/>
              <a:gd name="connsiteY3" fmla="*/ 1985150 h 2341644"/>
              <a:gd name="connsiteX4" fmla="*/ 622941 w 1421109"/>
              <a:gd name="connsiteY4" fmla="*/ 2320778 h 2341644"/>
              <a:gd name="connsiteX5" fmla="*/ 1227989 w 1421109"/>
              <a:gd name="connsiteY5" fmla="*/ 2341644 h 2341644"/>
              <a:gd name="connsiteX6" fmla="*/ 1262460 w 1421109"/>
              <a:gd name="connsiteY6" fmla="*/ 1987074 h 2341644"/>
              <a:gd name="connsiteX7" fmla="*/ 1421092 w 1421109"/>
              <a:gd name="connsiteY7" fmla="*/ 1126548 h 2341644"/>
              <a:gd name="connsiteX8" fmla="*/ 1152597 w 1421109"/>
              <a:gd name="connsiteY8" fmla="*/ 669082 h 2341644"/>
              <a:gd name="connsiteX9" fmla="*/ 1168953 w 1421109"/>
              <a:gd name="connsiteY9" fmla="*/ 968062 h 2341644"/>
              <a:gd name="connsiteX10" fmla="*/ 927050 w 1421109"/>
              <a:gd name="connsiteY10" fmla="*/ 614956 h 2341644"/>
              <a:gd name="connsiteX11" fmla="*/ 957315 w 1421109"/>
              <a:gd name="connsiteY11" fmla="*/ 944170 h 2341644"/>
              <a:gd name="connsiteX12" fmla="*/ 711016 w 1421109"/>
              <a:gd name="connsiteY12" fmla="*/ 569620 h 2341644"/>
              <a:gd name="connsiteX13" fmla="*/ 729319 w 1421109"/>
              <a:gd name="connsiteY13" fmla="*/ 957827 h 2341644"/>
              <a:gd name="connsiteX14" fmla="*/ 543268 w 1421109"/>
              <a:gd name="connsiteY14" fmla="*/ 8 h 2341644"/>
              <a:gd name="connsiteX15" fmla="*/ 473286 w 1421109"/>
              <a:gd name="connsiteY15" fmla="*/ 1312127 h 2341644"/>
              <a:gd name="connsiteX16" fmla="*/ 338442 w 1421109"/>
              <a:gd name="connsiteY16" fmla="*/ 1258222 h 2341644"/>
              <a:gd name="connsiteX17" fmla="*/ 719 w 1421109"/>
              <a:gd name="connsiteY17" fmla="*/ 957545 h 2341644"/>
              <a:gd name="connsiteX0" fmla="*/ 719 w 1421109"/>
              <a:gd name="connsiteY0" fmla="*/ 957545 h 2341644"/>
              <a:gd name="connsiteX1" fmla="*/ 140932 w 1421109"/>
              <a:gd name="connsiteY1" fmla="*/ 1353319 h 2341644"/>
              <a:gd name="connsiteX2" fmla="*/ 309182 w 1421109"/>
              <a:gd name="connsiteY2" fmla="*/ 1711764 h 2341644"/>
              <a:gd name="connsiteX3" fmla="*/ 548773 w 1421109"/>
              <a:gd name="connsiteY3" fmla="*/ 1936338 h 2341644"/>
              <a:gd name="connsiteX4" fmla="*/ 622941 w 1421109"/>
              <a:gd name="connsiteY4" fmla="*/ 2320778 h 2341644"/>
              <a:gd name="connsiteX5" fmla="*/ 1227989 w 1421109"/>
              <a:gd name="connsiteY5" fmla="*/ 2341644 h 2341644"/>
              <a:gd name="connsiteX6" fmla="*/ 1262460 w 1421109"/>
              <a:gd name="connsiteY6" fmla="*/ 1987074 h 2341644"/>
              <a:gd name="connsiteX7" fmla="*/ 1421092 w 1421109"/>
              <a:gd name="connsiteY7" fmla="*/ 1126548 h 2341644"/>
              <a:gd name="connsiteX8" fmla="*/ 1152597 w 1421109"/>
              <a:gd name="connsiteY8" fmla="*/ 669082 h 2341644"/>
              <a:gd name="connsiteX9" fmla="*/ 1168953 w 1421109"/>
              <a:gd name="connsiteY9" fmla="*/ 968062 h 2341644"/>
              <a:gd name="connsiteX10" fmla="*/ 927050 w 1421109"/>
              <a:gd name="connsiteY10" fmla="*/ 614956 h 2341644"/>
              <a:gd name="connsiteX11" fmla="*/ 957315 w 1421109"/>
              <a:gd name="connsiteY11" fmla="*/ 944170 h 2341644"/>
              <a:gd name="connsiteX12" fmla="*/ 711016 w 1421109"/>
              <a:gd name="connsiteY12" fmla="*/ 569620 h 2341644"/>
              <a:gd name="connsiteX13" fmla="*/ 729319 w 1421109"/>
              <a:gd name="connsiteY13" fmla="*/ 957827 h 2341644"/>
              <a:gd name="connsiteX14" fmla="*/ 543268 w 1421109"/>
              <a:gd name="connsiteY14" fmla="*/ 8 h 2341644"/>
              <a:gd name="connsiteX15" fmla="*/ 473286 w 1421109"/>
              <a:gd name="connsiteY15" fmla="*/ 1312127 h 2341644"/>
              <a:gd name="connsiteX16" fmla="*/ 338442 w 1421109"/>
              <a:gd name="connsiteY16" fmla="*/ 1258222 h 2341644"/>
              <a:gd name="connsiteX17" fmla="*/ 719 w 1421109"/>
              <a:gd name="connsiteY17" fmla="*/ 957545 h 2341644"/>
              <a:gd name="connsiteX0" fmla="*/ 719 w 1421109"/>
              <a:gd name="connsiteY0" fmla="*/ 957545 h 2341644"/>
              <a:gd name="connsiteX1" fmla="*/ 140932 w 1421109"/>
              <a:gd name="connsiteY1" fmla="*/ 1353319 h 2341644"/>
              <a:gd name="connsiteX2" fmla="*/ 309182 w 1421109"/>
              <a:gd name="connsiteY2" fmla="*/ 1711764 h 2341644"/>
              <a:gd name="connsiteX3" fmla="*/ 548773 w 1421109"/>
              <a:gd name="connsiteY3" fmla="*/ 1936338 h 2341644"/>
              <a:gd name="connsiteX4" fmla="*/ 557331 w 1421109"/>
              <a:gd name="connsiteY4" fmla="*/ 2278453 h 2341644"/>
              <a:gd name="connsiteX5" fmla="*/ 1227989 w 1421109"/>
              <a:gd name="connsiteY5" fmla="*/ 2341644 h 2341644"/>
              <a:gd name="connsiteX6" fmla="*/ 1262460 w 1421109"/>
              <a:gd name="connsiteY6" fmla="*/ 1987074 h 2341644"/>
              <a:gd name="connsiteX7" fmla="*/ 1421092 w 1421109"/>
              <a:gd name="connsiteY7" fmla="*/ 1126548 h 2341644"/>
              <a:gd name="connsiteX8" fmla="*/ 1152597 w 1421109"/>
              <a:gd name="connsiteY8" fmla="*/ 669082 h 2341644"/>
              <a:gd name="connsiteX9" fmla="*/ 1168953 w 1421109"/>
              <a:gd name="connsiteY9" fmla="*/ 968062 h 2341644"/>
              <a:gd name="connsiteX10" fmla="*/ 927050 w 1421109"/>
              <a:gd name="connsiteY10" fmla="*/ 614956 h 2341644"/>
              <a:gd name="connsiteX11" fmla="*/ 957315 w 1421109"/>
              <a:gd name="connsiteY11" fmla="*/ 944170 h 2341644"/>
              <a:gd name="connsiteX12" fmla="*/ 711016 w 1421109"/>
              <a:gd name="connsiteY12" fmla="*/ 569620 h 2341644"/>
              <a:gd name="connsiteX13" fmla="*/ 729319 w 1421109"/>
              <a:gd name="connsiteY13" fmla="*/ 957827 h 2341644"/>
              <a:gd name="connsiteX14" fmla="*/ 543268 w 1421109"/>
              <a:gd name="connsiteY14" fmla="*/ 8 h 2341644"/>
              <a:gd name="connsiteX15" fmla="*/ 473286 w 1421109"/>
              <a:gd name="connsiteY15" fmla="*/ 1312127 h 2341644"/>
              <a:gd name="connsiteX16" fmla="*/ 338442 w 1421109"/>
              <a:gd name="connsiteY16" fmla="*/ 1258222 h 2341644"/>
              <a:gd name="connsiteX17" fmla="*/ 719 w 1421109"/>
              <a:gd name="connsiteY17" fmla="*/ 957545 h 2341644"/>
              <a:gd name="connsiteX0" fmla="*/ 719 w 1421109"/>
              <a:gd name="connsiteY0" fmla="*/ 957545 h 2341644"/>
              <a:gd name="connsiteX1" fmla="*/ 140932 w 1421109"/>
              <a:gd name="connsiteY1" fmla="*/ 1353319 h 2341644"/>
              <a:gd name="connsiteX2" fmla="*/ 309182 w 1421109"/>
              <a:gd name="connsiteY2" fmla="*/ 1711764 h 2341644"/>
              <a:gd name="connsiteX3" fmla="*/ 548773 w 1421109"/>
              <a:gd name="connsiteY3" fmla="*/ 1936338 h 2341644"/>
              <a:gd name="connsiteX4" fmla="*/ 601148 w 1421109"/>
              <a:gd name="connsiteY4" fmla="*/ 2297232 h 2341644"/>
              <a:gd name="connsiteX5" fmla="*/ 1227989 w 1421109"/>
              <a:gd name="connsiteY5" fmla="*/ 2341644 h 2341644"/>
              <a:gd name="connsiteX6" fmla="*/ 1262460 w 1421109"/>
              <a:gd name="connsiteY6" fmla="*/ 1987074 h 2341644"/>
              <a:gd name="connsiteX7" fmla="*/ 1421092 w 1421109"/>
              <a:gd name="connsiteY7" fmla="*/ 1126548 h 2341644"/>
              <a:gd name="connsiteX8" fmla="*/ 1152597 w 1421109"/>
              <a:gd name="connsiteY8" fmla="*/ 669082 h 2341644"/>
              <a:gd name="connsiteX9" fmla="*/ 1168953 w 1421109"/>
              <a:gd name="connsiteY9" fmla="*/ 968062 h 2341644"/>
              <a:gd name="connsiteX10" fmla="*/ 927050 w 1421109"/>
              <a:gd name="connsiteY10" fmla="*/ 614956 h 2341644"/>
              <a:gd name="connsiteX11" fmla="*/ 957315 w 1421109"/>
              <a:gd name="connsiteY11" fmla="*/ 944170 h 2341644"/>
              <a:gd name="connsiteX12" fmla="*/ 711016 w 1421109"/>
              <a:gd name="connsiteY12" fmla="*/ 569620 h 2341644"/>
              <a:gd name="connsiteX13" fmla="*/ 729319 w 1421109"/>
              <a:gd name="connsiteY13" fmla="*/ 957827 h 2341644"/>
              <a:gd name="connsiteX14" fmla="*/ 543268 w 1421109"/>
              <a:gd name="connsiteY14" fmla="*/ 8 h 2341644"/>
              <a:gd name="connsiteX15" fmla="*/ 473286 w 1421109"/>
              <a:gd name="connsiteY15" fmla="*/ 1312127 h 2341644"/>
              <a:gd name="connsiteX16" fmla="*/ 338442 w 1421109"/>
              <a:gd name="connsiteY16" fmla="*/ 1258222 h 2341644"/>
              <a:gd name="connsiteX17" fmla="*/ 719 w 1421109"/>
              <a:gd name="connsiteY17" fmla="*/ 957545 h 2341644"/>
              <a:gd name="connsiteX0" fmla="*/ 719 w 1421109"/>
              <a:gd name="connsiteY0" fmla="*/ 957545 h 2310754"/>
              <a:gd name="connsiteX1" fmla="*/ 140932 w 1421109"/>
              <a:gd name="connsiteY1" fmla="*/ 1353319 h 2310754"/>
              <a:gd name="connsiteX2" fmla="*/ 309182 w 1421109"/>
              <a:gd name="connsiteY2" fmla="*/ 1711764 h 2310754"/>
              <a:gd name="connsiteX3" fmla="*/ 548773 w 1421109"/>
              <a:gd name="connsiteY3" fmla="*/ 1936338 h 2310754"/>
              <a:gd name="connsiteX4" fmla="*/ 601148 w 1421109"/>
              <a:gd name="connsiteY4" fmla="*/ 2297232 h 2310754"/>
              <a:gd name="connsiteX5" fmla="*/ 1253027 w 1421109"/>
              <a:gd name="connsiteY5" fmla="*/ 2310347 h 2310754"/>
              <a:gd name="connsiteX6" fmla="*/ 1262460 w 1421109"/>
              <a:gd name="connsiteY6" fmla="*/ 1987074 h 2310754"/>
              <a:gd name="connsiteX7" fmla="*/ 1421092 w 1421109"/>
              <a:gd name="connsiteY7" fmla="*/ 1126548 h 2310754"/>
              <a:gd name="connsiteX8" fmla="*/ 1152597 w 1421109"/>
              <a:gd name="connsiteY8" fmla="*/ 669082 h 2310754"/>
              <a:gd name="connsiteX9" fmla="*/ 1168953 w 1421109"/>
              <a:gd name="connsiteY9" fmla="*/ 968062 h 2310754"/>
              <a:gd name="connsiteX10" fmla="*/ 927050 w 1421109"/>
              <a:gd name="connsiteY10" fmla="*/ 614956 h 2310754"/>
              <a:gd name="connsiteX11" fmla="*/ 957315 w 1421109"/>
              <a:gd name="connsiteY11" fmla="*/ 944170 h 2310754"/>
              <a:gd name="connsiteX12" fmla="*/ 711016 w 1421109"/>
              <a:gd name="connsiteY12" fmla="*/ 569620 h 2310754"/>
              <a:gd name="connsiteX13" fmla="*/ 729319 w 1421109"/>
              <a:gd name="connsiteY13" fmla="*/ 957827 h 2310754"/>
              <a:gd name="connsiteX14" fmla="*/ 543268 w 1421109"/>
              <a:gd name="connsiteY14" fmla="*/ 8 h 2310754"/>
              <a:gd name="connsiteX15" fmla="*/ 473286 w 1421109"/>
              <a:gd name="connsiteY15" fmla="*/ 1312127 h 2310754"/>
              <a:gd name="connsiteX16" fmla="*/ 338442 w 1421109"/>
              <a:gd name="connsiteY16" fmla="*/ 1258222 h 2310754"/>
              <a:gd name="connsiteX17" fmla="*/ 719 w 1421109"/>
              <a:gd name="connsiteY17" fmla="*/ 957545 h 2310754"/>
              <a:gd name="connsiteX0" fmla="*/ 719 w 1421109"/>
              <a:gd name="connsiteY0" fmla="*/ 957545 h 2310755"/>
              <a:gd name="connsiteX1" fmla="*/ 140932 w 1421109"/>
              <a:gd name="connsiteY1" fmla="*/ 1353319 h 2310755"/>
              <a:gd name="connsiteX2" fmla="*/ 309182 w 1421109"/>
              <a:gd name="connsiteY2" fmla="*/ 1711764 h 2310755"/>
              <a:gd name="connsiteX3" fmla="*/ 548773 w 1421109"/>
              <a:gd name="connsiteY3" fmla="*/ 1936338 h 2310755"/>
              <a:gd name="connsiteX4" fmla="*/ 601148 w 1421109"/>
              <a:gd name="connsiteY4" fmla="*/ 2297232 h 2310755"/>
              <a:gd name="connsiteX5" fmla="*/ 1253027 w 1421109"/>
              <a:gd name="connsiteY5" fmla="*/ 2310347 h 2310755"/>
              <a:gd name="connsiteX6" fmla="*/ 1262460 w 1421109"/>
              <a:gd name="connsiteY6" fmla="*/ 1987074 h 2310755"/>
              <a:gd name="connsiteX7" fmla="*/ 1421092 w 1421109"/>
              <a:gd name="connsiteY7" fmla="*/ 1126548 h 2310755"/>
              <a:gd name="connsiteX8" fmla="*/ 1152597 w 1421109"/>
              <a:gd name="connsiteY8" fmla="*/ 669082 h 2310755"/>
              <a:gd name="connsiteX9" fmla="*/ 1168953 w 1421109"/>
              <a:gd name="connsiteY9" fmla="*/ 968062 h 2310755"/>
              <a:gd name="connsiteX10" fmla="*/ 927050 w 1421109"/>
              <a:gd name="connsiteY10" fmla="*/ 614956 h 2310755"/>
              <a:gd name="connsiteX11" fmla="*/ 957315 w 1421109"/>
              <a:gd name="connsiteY11" fmla="*/ 944170 h 2310755"/>
              <a:gd name="connsiteX12" fmla="*/ 711016 w 1421109"/>
              <a:gd name="connsiteY12" fmla="*/ 569620 h 2310755"/>
              <a:gd name="connsiteX13" fmla="*/ 729319 w 1421109"/>
              <a:gd name="connsiteY13" fmla="*/ 957827 h 2310755"/>
              <a:gd name="connsiteX14" fmla="*/ 543268 w 1421109"/>
              <a:gd name="connsiteY14" fmla="*/ 8 h 2310755"/>
              <a:gd name="connsiteX15" fmla="*/ 473286 w 1421109"/>
              <a:gd name="connsiteY15" fmla="*/ 1312127 h 2310755"/>
              <a:gd name="connsiteX16" fmla="*/ 338442 w 1421109"/>
              <a:gd name="connsiteY16" fmla="*/ 1258222 h 2310755"/>
              <a:gd name="connsiteX17" fmla="*/ 719 w 1421109"/>
              <a:gd name="connsiteY17" fmla="*/ 957545 h 2310755"/>
              <a:gd name="connsiteX0" fmla="*/ 719 w 1421109"/>
              <a:gd name="connsiteY0" fmla="*/ 957545 h 2310755"/>
              <a:gd name="connsiteX1" fmla="*/ 140932 w 1421109"/>
              <a:gd name="connsiteY1" fmla="*/ 1353319 h 2310755"/>
              <a:gd name="connsiteX2" fmla="*/ 309182 w 1421109"/>
              <a:gd name="connsiteY2" fmla="*/ 1711764 h 2310755"/>
              <a:gd name="connsiteX3" fmla="*/ 548773 w 1421109"/>
              <a:gd name="connsiteY3" fmla="*/ 1936338 h 2310755"/>
              <a:gd name="connsiteX4" fmla="*/ 582370 w 1421109"/>
              <a:gd name="connsiteY4" fmla="*/ 2297232 h 2310755"/>
              <a:gd name="connsiteX5" fmla="*/ 1253027 w 1421109"/>
              <a:gd name="connsiteY5" fmla="*/ 2310347 h 2310755"/>
              <a:gd name="connsiteX6" fmla="*/ 1262460 w 1421109"/>
              <a:gd name="connsiteY6" fmla="*/ 1987074 h 2310755"/>
              <a:gd name="connsiteX7" fmla="*/ 1421092 w 1421109"/>
              <a:gd name="connsiteY7" fmla="*/ 1126548 h 2310755"/>
              <a:gd name="connsiteX8" fmla="*/ 1152597 w 1421109"/>
              <a:gd name="connsiteY8" fmla="*/ 669082 h 2310755"/>
              <a:gd name="connsiteX9" fmla="*/ 1168953 w 1421109"/>
              <a:gd name="connsiteY9" fmla="*/ 968062 h 2310755"/>
              <a:gd name="connsiteX10" fmla="*/ 927050 w 1421109"/>
              <a:gd name="connsiteY10" fmla="*/ 614956 h 2310755"/>
              <a:gd name="connsiteX11" fmla="*/ 957315 w 1421109"/>
              <a:gd name="connsiteY11" fmla="*/ 944170 h 2310755"/>
              <a:gd name="connsiteX12" fmla="*/ 711016 w 1421109"/>
              <a:gd name="connsiteY12" fmla="*/ 569620 h 2310755"/>
              <a:gd name="connsiteX13" fmla="*/ 729319 w 1421109"/>
              <a:gd name="connsiteY13" fmla="*/ 957827 h 2310755"/>
              <a:gd name="connsiteX14" fmla="*/ 543268 w 1421109"/>
              <a:gd name="connsiteY14" fmla="*/ 8 h 2310755"/>
              <a:gd name="connsiteX15" fmla="*/ 473286 w 1421109"/>
              <a:gd name="connsiteY15" fmla="*/ 1312127 h 2310755"/>
              <a:gd name="connsiteX16" fmla="*/ 338442 w 1421109"/>
              <a:gd name="connsiteY16" fmla="*/ 1258222 h 2310755"/>
              <a:gd name="connsiteX17" fmla="*/ 719 w 1421109"/>
              <a:gd name="connsiteY17" fmla="*/ 957545 h 2310755"/>
              <a:gd name="connsiteX0" fmla="*/ 719 w 1421109"/>
              <a:gd name="connsiteY0" fmla="*/ 957545 h 2310755"/>
              <a:gd name="connsiteX1" fmla="*/ 140932 w 1421109"/>
              <a:gd name="connsiteY1" fmla="*/ 1353319 h 2310755"/>
              <a:gd name="connsiteX2" fmla="*/ 309182 w 1421109"/>
              <a:gd name="connsiteY2" fmla="*/ 1711764 h 2310755"/>
              <a:gd name="connsiteX3" fmla="*/ 548773 w 1421109"/>
              <a:gd name="connsiteY3" fmla="*/ 1936338 h 2310755"/>
              <a:gd name="connsiteX4" fmla="*/ 582370 w 1421109"/>
              <a:gd name="connsiteY4" fmla="*/ 2297232 h 2310755"/>
              <a:gd name="connsiteX5" fmla="*/ 1253027 w 1421109"/>
              <a:gd name="connsiteY5" fmla="*/ 2310347 h 2310755"/>
              <a:gd name="connsiteX6" fmla="*/ 1262460 w 1421109"/>
              <a:gd name="connsiteY6" fmla="*/ 1987074 h 2310755"/>
              <a:gd name="connsiteX7" fmla="*/ 1421092 w 1421109"/>
              <a:gd name="connsiteY7" fmla="*/ 1126548 h 2310755"/>
              <a:gd name="connsiteX8" fmla="*/ 1152597 w 1421109"/>
              <a:gd name="connsiteY8" fmla="*/ 669082 h 2310755"/>
              <a:gd name="connsiteX9" fmla="*/ 1168953 w 1421109"/>
              <a:gd name="connsiteY9" fmla="*/ 968062 h 2310755"/>
              <a:gd name="connsiteX10" fmla="*/ 927050 w 1421109"/>
              <a:gd name="connsiteY10" fmla="*/ 614956 h 2310755"/>
              <a:gd name="connsiteX11" fmla="*/ 957315 w 1421109"/>
              <a:gd name="connsiteY11" fmla="*/ 944170 h 2310755"/>
              <a:gd name="connsiteX12" fmla="*/ 711016 w 1421109"/>
              <a:gd name="connsiteY12" fmla="*/ 569620 h 2310755"/>
              <a:gd name="connsiteX13" fmla="*/ 729319 w 1421109"/>
              <a:gd name="connsiteY13" fmla="*/ 957827 h 2310755"/>
              <a:gd name="connsiteX14" fmla="*/ 543268 w 1421109"/>
              <a:gd name="connsiteY14" fmla="*/ 8 h 2310755"/>
              <a:gd name="connsiteX15" fmla="*/ 473286 w 1421109"/>
              <a:gd name="connsiteY15" fmla="*/ 1312127 h 2310755"/>
              <a:gd name="connsiteX16" fmla="*/ 338442 w 1421109"/>
              <a:gd name="connsiteY16" fmla="*/ 1258222 h 2310755"/>
              <a:gd name="connsiteX17" fmla="*/ 719 w 1421109"/>
              <a:gd name="connsiteY17" fmla="*/ 957545 h 2310755"/>
              <a:gd name="connsiteX0" fmla="*/ 719 w 1421109"/>
              <a:gd name="connsiteY0" fmla="*/ 957545 h 2310347"/>
              <a:gd name="connsiteX1" fmla="*/ 140932 w 1421109"/>
              <a:gd name="connsiteY1" fmla="*/ 1353319 h 2310347"/>
              <a:gd name="connsiteX2" fmla="*/ 309182 w 1421109"/>
              <a:gd name="connsiteY2" fmla="*/ 1711764 h 2310347"/>
              <a:gd name="connsiteX3" fmla="*/ 548773 w 1421109"/>
              <a:gd name="connsiteY3" fmla="*/ 1936338 h 2310347"/>
              <a:gd name="connsiteX4" fmla="*/ 582370 w 1421109"/>
              <a:gd name="connsiteY4" fmla="*/ 2297232 h 2310347"/>
              <a:gd name="connsiteX5" fmla="*/ 1253027 w 1421109"/>
              <a:gd name="connsiteY5" fmla="*/ 2310347 h 2310347"/>
              <a:gd name="connsiteX6" fmla="*/ 1262460 w 1421109"/>
              <a:gd name="connsiteY6" fmla="*/ 1987074 h 2310347"/>
              <a:gd name="connsiteX7" fmla="*/ 1421092 w 1421109"/>
              <a:gd name="connsiteY7" fmla="*/ 1126548 h 2310347"/>
              <a:gd name="connsiteX8" fmla="*/ 1152597 w 1421109"/>
              <a:gd name="connsiteY8" fmla="*/ 669082 h 2310347"/>
              <a:gd name="connsiteX9" fmla="*/ 1168953 w 1421109"/>
              <a:gd name="connsiteY9" fmla="*/ 968062 h 2310347"/>
              <a:gd name="connsiteX10" fmla="*/ 927050 w 1421109"/>
              <a:gd name="connsiteY10" fmla="*/ 614956 h 2310347"/>
              <a:gd name="connsiteX11" fmla="*/ 957315 w 1421109"/>
              <a:gd name="connsiteY11" fmla="*/ 944170 h 2310347"/>
              <a:gd name="connsiteX12" fmla="*/ 711016 w 1421109"/>
              <a:gd name="connsiteY12" fmla="*/ 569620 h 2310347"/>
              <a:gd name="connsiteX13" fmla="*/ 729319 w 1421109"/>
              <a:gd name="connsiteY13" fmla="*/ 957827 h 2310347"/>
              <a:gd name="connsiteX14" fmla="*/ 543268 w 1421109"/>
              <a:gd name="connsiteY14" fmla="*/ 8 h 2310347"/>
              <a:gd name="connsiteX15" fmla="*/ 473286 w 1421109"/>
              <a:gd name="connsiteY15" fmla="*/ 1312127 h 2310347"/>
              <a:gd name="connsiteX16" fmla="*/ 338442 w 1421109"/>
              <a:gd name="connsiteY16" fmla="*/ 1258222 h 2310347"/>
              <a:gd name="connsiteX17" fmla="*/ 719 w 1421109"/>
              <a:gd name="connsiteY17" fmla="*/ 957545 h 2310347"/>
              <a:gd name="connsiteX0" fmla="*/ 719 w 1423213"/>
              <a:gd name="connsiteY0" fmla="*/ 957545 h 2310347"/>
              <a:gd name="connsiteX1" fmla="*/ 140932 w 1423213"/>
              <a:gd name="connsiteY1" fmla="*/ 1353319 h 2310347"/>
              <a:gd name="connsiteX2" fmla="*/ 309182 w 1423213"/>
              <a:gd name="connsiteY2" fmla="*/ 1711764 h 2310347"/>
              <a:gd name="connsiteX3" fmla="*/ 548773 w 1423213"/>
              <a:gd name="connsiteY3" fmla="*/ 1936338 h 2310347"/>
              <a:gd name="connsiteX4" fmla="*/ 582370 w 1423213"/>
              <a:gd name="connsiteY4" fmla="*/ 2297232 h 2310347"/>
              <a:gd name="connsiteX5" fmla="*/ 1253027 w 1423213"/>
              <a:gd name="connsiteY5" fmla="*/ 2310347 h 2310347"/>
              <a:gd name="connsiteX6" fmla="*/ 1262460 w 1423213"/>
              <a:gd name="connsiteY6" fmla="*/ 1987074 h 2310347"/>
              <a:gd name="connsiteX7" fmla="*/ 1421092 w 1423213"/>
              <a:gd name="connsiteY7" fmla="*/ 1126548 h 2310347"/>
              <a:gd name="connsiteX8" fmla="*/ 1378773 w 1423213"/>
              <a:gd name="connsiteY8" fmla="*/ 734522 h 2310347"/>
              <a:gd name="connsiteX9" fmla="*/ 1152597 w 1423213"/>
              <a:gd name="connsiteY9" fmla="*/ 669082 h 2310347"/>
              <a:gd name="connsiteX10" fmla="*/ 1168953 w 1423213"/>
              <a:gd name="connsiteY10" fmla="*/ 968062 h 2310347"/>
              <a:gd name="connsiteX11" fmla="*/ 927050 w 1423213"/>
              <a:gd name="connsiteY11" fmla="*/ 614956 h 2310347"/>
              <a:gd name="connsiteX12" fmla="*/ 957315 w 1423213"/>
              <a:gd name="connsiteY12" fmla="*/ 944170 h 2310347"/>
              <a:gd name="connsiteX13" fmla="*/ 711016 w 1423213"/>
              <a:gd name="connsiteY13" fmla="*/ 569620 h 2310347"/>
              <a:gd name="connsiteX14" fmla="*/ 729319 w 1423213"/>
              <a:gd name="connsiteY14" fmla="*/ 957827 h 2310347"/>
              <a:gd name="connsiteX15" fmla="*/ 543268 w 1423213"/>
              <a:gd name="connsiteY15" fmla="*/ 8 h 2310347"/>
              <a:gd name="connsiteX16" fmla="*/ 473286 w 1423213"/>
              <a:gd name="connsiteY16" fmla="*/ 1312127 h 2310347"/>
              <a:gd name="connsiteX17" fmla="*/ 338442 w 1423213"/>
              <a:gd name="connsiteY17" fmla="*/ 1258222 h 2310347"/>
              <a:gd name="connsiteX18" fmla="*/ 719 w 1423213"/>
              <a:gd name="connsiteY18" fmla="*/ 957545 h 2310347"/>
              <a:gd name="connsiteX0" fmla="*/ 719 w 1423213"/>
              <a:gd name="connsiteY0" fmla="*/ 957545 h 2310347"/>
              <a:gd name="connsiteX1" fmla="*/ 140932 w 1423213"/>
              <a:gd name="connsiteY1" fmla="*/ 1353319 h 2310347"/>
              <a:gd name="connsiteX2" fmla="*/ 309182 w 1423213"/>
              <a:gd name="connsiteY2" fmla="*/ 1711764 h 2310347"/>
              <a:gd name="connsiteX3" fmla="*/ 548773 w 1423213"/>
              <a:gd name="connsiteY3" fmla="*/ 1936338 h 2310347"/>
              <a:gd name="connsiteX4" fmla="*/ 582370 w 1423213"/>
              <a:gd name="connsiteY4" fmla="*/ 2297232 h 2310347"/>
              <a:gd name="connsiteX5" fmla="*/ 1253027 w 1423213"/>
              <a:gd name="connsiteY5" fmla="*/ 2310347 h 2310347"/>
              <a:gd name="connsiteX6" fmla="*/ 1262460 w 1423213"/>
              <a:gd name="connsiteY6" fmla="*/ 1987074 h 2310347"/>
              <a:gd name="connsiteX7" fmla="*/ 1421092 w 1423213"/>
              <a:gd name="connsiteY7" fmla="*/ 1126548 h 2310347"/>
              <a:gd name="connsiteX8" fmla="*/ 1378773 w 1423213"/>
              <a:gd name="connsiteY8" fmla="*/ 734522 h 2310347"/>
              <a:gd name="connsiteX9" fmla="*/ 1152597 w 1423213"/>
              <a:gd name="connsiteY9" fmla="*/ 669082 h 2310347"/>
              <a:gd name="connsiteX10" fmla="*/ 1168953 w 1423213"/>
              <a:gd name="connsiteY10" fmla="*/ 968062 h 2310347"/>
              <a:gd name="connsiteX11" fmla="*/ 927050 w 1423213"/>
              <a:gd name="connsiteY11" fmla="*/ 614956 h 2310347"/>
              <a:gd name="connsiteX12" fmla="*/ 957315 w 1423213"/>
              <a:gd name="connsiteY12" fmla="*/ 944170 h 2310347"/>
              <a:gd name="connsiteX13" fmla="*/ 711016 w 1423213"/>
              <a:gd name="connsiteY13" fmla="*/ 569620 h 2310347"/>
              <a:gd name="connsiteX14" fmla="*/ 729319 w 1423213"/>
              <a:gd name="connsiteY14" fmla="*/ 957827 h 2310347"/>
              <a:gd name="connsiteX15" fmla="*/ 543268 w 1423213"/>
              <a:gd name="connsiteY15" fmla="*/ 8 h 2310347"/>
              <a:gd name="connsiteX16" fmla="*/ 473286 w 1423213"/>
              <a:gd name="connsiteY16" fmla="*/ 1312127 h 2310347"/>
              <a:gd name="connsiteX17" fmla="*/ 338442 w 1423213"/>
              <a:gd name="connsiteY17" fmla="*/ 1258222 h 2310347"/>
              <a:gd name="connsiteX18" fmla="*/ 719 w 1423213"/>
              <a:gd name="connsiteY18" fmla="*/ 957545 h 2310347"/>
              <a:gd name="connsiteX0" fmla="*/ 719 w 1423213"/>
              <a:gd name="connsiteY0" fmla="*/ 957545 h 2310347"/>
              <a:gd name="connsiteX1" fmla="*/ 140932 w 1423213"/>
              <a:gd name="connsiteY1" fmla="*/ 1353319 h 2310347"/>
              <a:gd name="connsiteX2" fmla="*/ 309182 w 1423213"/>
              <a:gd name="connsiteY2" fmla="*/ 1711764 h 2310347"/>
              <a:gd name="connsiteX3" fmla="*/ 548773 w 1423213"/>
              <a:gd name="connsiteY3" fmla="*/ 1936338 h 2310347"/>
              <a:gd name="connsiteX4" fmla="*/ 582370 w 1423213"/>
              <a:gd name="connsiteY4" fmla="*/ 2297232 h 2310347"/>
              <a:gd name="connsiteX5" fmla="*/ 1253027 w 1423213"/>
              <a:gd name="connsiteY5" fmla="*/ 2310347 h 2310347"/>
              <a:gd name="connsiteX6" fmla="*/ 1262460 w 1423213"/>
              <a:gd name="connsiteY6" fmla="*/ 1987074 h 2310347"/>
              <a:gd name="connsiteX7" fmla="*/ 1421092 w 1423213"/>
              <a:gd name="connsiteY7" fmla="*/ 1126548 h 2310347"/>
              <a:gd name="connsiteX8" fmla="*/ 1378773 w 1423213"/>
              <a:gd name="connsiteY8" fmla="*/ 734522 h 2310347"/>
              <a:gd name="connsiteX9" fmla="*/ 1176719 w 1423213"/>
              <a:gd name="connsiteY9" fmla="*/ 664258 h 2310347"/>
              <a:gd name="connsiteX10" fmla="*/ 1168953 w 1423213"/>
              <a:gd name="connsiteY10" fmla="*/ 968062 h 2310347"/>
              <a:gd name="connsiteX11" fmla="*/ 927050 w 1423213"/>
              <a:gd name="connsiteY11" fmla="*/ 614956 h 2310347"/>
              <a:gd name="connsiteX12" fmla="*/ 957315 w 1423213"/>
              <a:gd name="connsiteY12" fmla="*/ 944170 h 2310347"/>
              <a:gd name="connsiteX13" fmla="*/ 711016 w 1423213"/>
              <a:gd name="connsiteY13" fmla="*/ 569620 h 2310347"/>
              <a:gd name="connsiteX14" fmla="*/ 729319 w 1423213"/>
              <a:gd name="connsiteY14" fmla="*/ 957827 h 2310347"/>
              <a:gd name="connsiteX15" fmla="*/ 543268 w 1423213"/>
              <a:gd name="connsiteY15" fmla="*/ 8 h 2310347"/>
              <a:gd name="connsiteX16" fmla="*/ 473286 w 1423213"/>
              <a:gd name="connsiteY16" fmla="*/ 1312127 h 2310347"/>
              <a:gd name="connsiteX17" fmla="*/ 338442 w 1423213"/>
              <a:gd name="connsiteY17" fmla="*/ 1258222 h 2310347"/>
              <a:gd name="connsiteX18" fmla="*/ 719 w 1423213"/>
              <a:gd name="connsiteY18" fmla="*/ 957545 h 2310347"/>
              <a:gd name="connsiteX0" fmla="*/ 719 w 1423213"/>
              <a:gd name="connsiteY0" fmla="*/ 957545 h 2310347"/>
              <a:gd name="connsiteX1" fmla="*/ 140932 w 1423213"/>
              <a:gd name="connsiteY1" fmla="*/ 1353319 h 2310347"/>
              <a:gd name="connsiteX2" fmla="*/ 309182 w 1423213"/>
              <a:gd name="connsiteY2" fmla="*/ 1711764 h 2310347"/>
              <a:gd name="connsiteX3" fmla="*/ 548773 w 1423213"/>
              <a:gd name="connsiteY3" fmla="*/ 1936338 h 2310347"/>
              <a:gd name="connsiteX4" fmla="*/ 582370 w 1423213"/>
              <a:gd name="connsiteY4" fmla="*/ 2297232 h 2310347"/>
              <a:gd name="connsiteX5" fmla="*/ 1253027 w 1423213"/>
              <a:gd name="connsiteY5" fmla="*/ 2310347 h 2310347"/>
              <a:gd name="connsiteX6" fmla="*/ 1262460 w 1423213"/>
              <a:gd name="connsiteY6" fmla="*/ 1987074 h 2310347"/>
              <a:gd name="connsiteX7" fmla="*/ 1421092 w 1423213"/>
              <a:gd name="connsiteY7" fmla="*/ 1126548 h 2310347"/>
              <a:gd name="connsiteX8" fmla="*/ 1378773 w 1423213"/>
              <a:gd name="connsiteY8" fmla="*/ 734522 h 2310347"/>
              <a:gd name="connsiteX9" fmla="*/ 1176719 w 1423213"/>
              <a:gd name="connsiteY9" fmla="*/ 664258 h 2310347"/>
              <a:gd name="connsiteX10" fmla="*/ 1168953 w 1423213"/>
              <a:gd name="connsiteY10" fmla="*/ 968062 h 2310347"/>
              <a:gd name="connsiteX11" fmla="*/ 1156855 w 1423213"/>
              <a:gd name="connsiteY11" fmla="*/ 657333 h 2310347"/>
              <a:gd name="connsiteX12" fmla="*/ 927050 w 1423213"/>
              <a:gd name="connsiteY12" fmla="*/ 614956 h 2310347"/>
              <a:gd name="connsiteX13" fmla="*/ 957315 w 1423213"/>
              <a:gd name="connsiteY13" fmla="*/ 944170 h 2310347"/>
              <a:gd name="connsiteX14" fmla="*/ 711016 w 1423213"/>
              <a:gd name="connsiteY14" fmla="*/ 569620 h 2310347"/>
              <a:gd name="connsiteX15" fmla="*/ 729319 w 1423213"/>
              <a:gd name="connsiteY15" fmla="*/ 957827 h 2310347"/>
              <a:gd name="connsiteX16" fmla="*/ 543268 w 1423213"/>
              <a:gd name="connsiteY16" fmla="*/ 8 h 2310347"/>
              <a:gd name="connsiteX17" fmla="*/ 473286 w 1423213"/>
              <a:gd name="connsiteY17" fmla="*/ 1312127 h 2310347"/>
              <a:gd name="connsiteX18" fmla="*/ 338442 w 1423213"/>
              <a:gd name="connsiteY18" fmla="*/ 1258222 h 2310347"/>
              <a:gd name="connsiteX19" fmla="*/ 719 w 1423213"/>
              <a:gd name="connsiteY19" fmla="*/ 957545 h 2310347"/>
              <a:gd name="connsiteX0" fmla="*/ 719 w 1423213"/>
              <a:gd name="connsiteY0" fmla="*/ 957545 h 2310347"/>
              <a:gd name="connsiteX1" fmla="*/ 140932 w 1423213"/>
              <a:gd name="connsiteY1" fmla="*/ 1353319 h 2310347"/>
              <a:gd name="connsiteX2" fmla="*/ 309182 w 1423213"/>
              <a:gd name="connsiteY2" fmla="*/ 1711764 h 2310347"/>
              <a:gd name="connsiteX3" fmla="*/ 548773 w 1423213"/>
              <a:gd name="connsiteY3" fmla="*/ 1936338 h 2310347"/>
              <a:gd name="connsiteX4" fmla="*/ 582370 w 1423213"/>
              <a:gd name="connsiteY4" fmla="*/ 2297232 h 2310347"/>
              <a:gd name="connsiteX5" fmla="*/ 1253027 w 1423213"/>
              <a:gd name="connsiteY5" fmla="*/ 2310347 h 2310347"/>
              <a:gd name="connsiteX6" fmla="*/ 1262460 w 1423213"/>
              <a:gd name="connsiteY6" fmla="*/ 1987074 h 2310347"/>
              <a:gd name="connsiteX7" fmla="*/ 1421092 w 1423213"/>
              <a:gd name="connsiteY7" fmla="*/ 1126548 h 2310347"/>
              <a:gd name="connsiteX8" fmla="*/ 1378773 w 1423213"/>
              <a:gd name="connsiteY8" fmla="*/ 734522 h 2310347"/>
              <a:gd name="connsiteX9" fmla="*/ 1176719 w 1423213"/>
              <a:gd name="connsiteY9" fmla="*/ 664258 h 2310347"/>
              <a:gd name="connsiteX10" fmla="*/ 1168953 w 1423213"/>
              <a:gd name="connsiteY10" fmla="*/ 968062 h 2310347"/>
              <a:gd name="connsiteX11" fmla="*/ 1156855 w 1423213"/>
              <a:gd name="connsiteY11" fmla="*/ 657333 h 2310347"/>
              <a:gd name="connsiteX12" fmla="*/ 927050 w 1423213"/>
              <a:gd name="connsiteY12" fmla="*/ 614956 h 2310347"/>
              <a:gd name="connsiteX13" fmla="*/ 957315 w 1423213"/>
              <a:gd name="connsiteY13" fmla="*/ 944170 h 2310347"/>
              <a:gd name="connsiteX14" fmla="*/ 711016 w 1423213"/>
              <a:gd name="connsiteY14" fmla="*/ 569620 h 2310347"/>
              <a:gd name="connsiteX15" fmla="*/ 729319 w 1423213"/>
              <a:gd name="connsiteY15" fmla="*/ 957827 h 2310347"/>
              <a:gd name="connsiteX16" fmla="*/ 543268 w 1423213"/>
              <a:gd name="connsiteY16" fmla="*/ 8 h 2310347"/>
              <a:gd name="connsiteX17" fmla="*/ 473286 w 1423213"/>
              <a:gd name="connsiteY17" fmla="*/ 1312127 h 2310347"/>
              <a:gd name="connsiteX18" fmla="*/ 338442 w 1423213"/>
              <a:gd name="connsiteY18" fmla="*/ 1258222 h 2310347"/>
              <a:gd name="connsiteX19" fmla="*/ 719 w 1423213"/>
              <a:gd name="connsiteY19" fmla="*/ 957545 h 2310347"/>
              <a:gd name="connsiteX0" fmla="*/ 719 w 1423213"/>
              <a:gd name="connsiteY0" fmla="*/ 957545 h 2310347"/>
              <a:gd name="connsiteX1" fmla="*/ 140932 w 1423213"/>
              <a:gd name="connsiteY1" fmla="*/ 1353319 h 2310347"/>
              <a:gd name="connsiteX2" fmla="*/ 309182 w 1423213"/>
              <a:gd name="connsiteY2" fmla="*/ 1711764 h 2310347"/>
              <a:gd name="connsiteX3" fmla="*/ 548773 w 1423213"/>
              <a:gd name="connsiteY3" fmla="*/ 1936338 h 2310347"/>
              <a:gd name="connsiteX4" fmla="*/ 582370 w 1423213"/>
              <a:gd name="connsiteY4" fmla="*/ 2297232 h 2310347"/>
              <a:gd name="connsiteX5" fmla="*/ 1253027 w 1423213"/>
              <a:gd name="connsiteY5" fmla="*/ 2310347 h 2310347"/>
              <a:gd name="connsiteX6" fmla="*/ 1262460 w 1423213"/>
              <a:gd name="connsiteY6" fmla="*/ 1987074 h 2310347"/>
              <a:gd name="connsiteX7" fmla="*/ 1421092 w 1423213"/>
              <a:gd name="connsiteY7" fmla="*/ 1126548 h 2310347"/>
              <a:gd name="connsiteX8" fmla="*/ 1378773 w 1423213"/>
              <a:gd name="connsiteY8" fmla="*/ 734522 h 2310347"/>
              <a:gd name="connsiteX9" fmla="*/ 1176719 w 1423213"/>
              <a:gd name="connsiteY9" fmla="*/ 664258 h 2310347"/>
              <a:gd name="connsiteX10" fmla="*/ 1168953 w 1423213"/>
              <a:gd name="connsiteY10" fmla="*/ 968062 h 2310347"/>
              <a:gd name="connsiteX11" fmla="*/ 1156855 w 1423213"/>
              <a:gd name="connsiteY11" fmla="*/ 657333 h 2310347"/>
              <a:gd name="connsiteX12" fmla="*/ 927050 w 1423213"/>
              <a:gd name="connsiteY12" fmla="*/ 614956 h 2310347"/>
              <a:gd name="connsiteX13" fmla="*/ 957315 w 1423213"/>
              <a:gd name="connsiteY13" fmla="*/ 944170 h 2310347"/>
              <a:gd name="connsiteX14" fmla="*/ 711016 w 1423213"/>
              <a:gd name="connsiteY14" fmla="*/ 569620 h 2310347"/>
              <a:gd name="connsiteX15" fmla="*/ 729319 w 1423213"/>
              <a:gd name="connsiteY15" fmla="*/ 957827 h 2310347"/>
              <a:gd name="connsiteX16" fmla="*/ 543268 w 1423213"/>
              <a:gd name="connsiteY16" fmla="*/ 8 h 2310347"/>
              <a:gd name="connsiteX17" fmla="*/ 473286 w 1423213"/>
              <a:gd name="connsiteY17" fmla="*/ 1312127 h 2310347"/>
              <a:gd name="connsiteX18" fmla="*/ 338442 w 1423213"/>
              <a:gd name="connsiteY18" fmla="*/ 1258222 h 2310347"/>
              <a:gd name="connsiteX19" fmla="*/ 719 w 1423213"/>
              <a:gd name="connsiteY19" fmla="*/ 957545 h 2310347"/>
              <a:gd name="connsiteX0" fmla="*/ 719 w 1423213"/>
              <a:gd name="connsiteY0" fmla="*/ 957545 h 2310347"/>
              <a:gd name="connsiteX1" fmla="*/ 140932 w 1423213"/>
              <a:gd name="connsiteY1" fmla="*/ 1353319 h 2310347"/>
              <a:gd name="connsiteX2" fmla="*/ 309182 w 1423213"/>
              <a:gd name="connsiteY2" fmla="*/ 1711764 h 2310347"/>
              <a:gd name="connsiteX3" fmla="*/ 548773 w 1423213"/>
              <a:gd name="connsiteY3" fmla="*/ 1936338 h 2310347"/>
              <a:gd name="connsiteX4" fmla="*/ 582370 w 1423213"/>
              <a:gd name="connsiteY4" fmla="*/ 2297232 h 2310347"/>
              <a:gd name="connsiteX5" fmla="*/ 1253027 w 1423213"/>
              <a:gd name="connsiteY5" fmla="*/ 2310347 h 2310347"/>
              <a:gd name="connsiteX6" fmla="*/ 1262460 w 1423213"/>
              <a:gd name="connsiteY6" fmla="*/ 1987074 h 2310347"/>
              <a:gd name="connsiteX7" fmla="*/ 1421092 w 1423213"/>
              <a:gd name="connsiteY7" fmla="*/ 1126548 h 2310347"/>
              <a:gd name="connsiteX8" fmla="*/ 1378773 w 1423213"/>
              <a:gd name="connsiteY8" fmla="*/ 734522 h 2310347"/>
              <a:gd name="connsiteX9" fmla="*/ 1176719 w 1423213"/>
              <a:gd name="connsiteY9" fmla="*/ 664258 h 2310347"/>
              <a:gd name="connsiteX10" fmla="*/ 1168953 w 1423213"/>
              <a:gd name="connsiteY10" fmla="*/ 968062 h 2310347"/>
              <a:gd name="connsiteX11" fmla="*/ 1156855 w 1423213"/>
              <a:gd name="connsiteY11" fmla="*/ 657333 h 2310347"/>
              <a:gd name="connsiteX12" fmla="*/ 927050 w 1423213"/>
              <a:gd name="connsiteY12" fmla="*/ 614956 h 2310347"/>
              <a:gd name="connsiteX13" fmla="*/ 957315 w 1423213"/>
              <a:gd name="connsiteY13" fmla="*/ 944170 h 2310347"/>
              <a:gd name="connsiteX14" fmla="*/ 711016 w 1423213"/>
              <a:gd name="connsiteY14" fmla="*/ 569620 h 2310347"/>
              <a:gd name="connsiteX15" fmla="*/ 729319 w 1423213"/>
              <a:gd name="connsiteY15" fmla="*/ 957827 h 2310347"/>
              <a:gd name="connsiteX16" fmla="*/ 543268 w 1423213"/>
              <a:gd name="connsiteY16" fmla="*/ 8 h 2310347"/>
              <a:gd name="connsiteX17" fmla="*/ 473286 w 1423213"/>
              <a:gd name="connsiteY17" fmla="*/ 1312127 h 2310347"/>
              <a:gd name="connsiteX18" fmla="*/ 338442 w 1423213"/>
              <a:gd name="connsiteY18" fmla="*/ 1258222 h 2310347"/>
              <a:gd name="connsiteX19" fmla="*/ 719 w 1423213"/>
              <a:gd name="connsiteY19" fmla="*/ 957545 h 2310347"/>
              <a:gd name="connsiteX0" fmla="*/ 719 w 1423213"/>
              <a:gd name="connsiteY0" fmla="*/ 957545 h 2310347"/>
              <a:gd name="connsiteX1" fmla="*/ 140932 w 1423213"/>
              <a:gd name="connsiteY1" fmla="*/ 1353319 h 2310347"/>
              <a:gd name="connsiteX2" fmla="*/ 309182 w 1423213"/>
              <a:gd name="connsiteY2" fmla="*/ 1711764 h 2310347"/>
              <a:gd name="connsiteX3" fmla="*/ 548773 w 1423213"/>
              <a:gd name="connsiteY3" fmla="*/ 1936338 h 2310347"/>
              <a:gd name="connsiteX4" fmla="*/ 582370 w 1423213"/>
              <a:gd name="connsiteY4" fmla="*/ 2297232 h 2310347"/>
              <a:gd name="connsiteX5" fmla="*/ 1253027 w 1423213"/>
              <a:gd name="connsiteY5" fmla="*/ 2310347 h 2310347"/>
              <a:gd name="connsiteX6" fmla="*/ 1262460 w 1423213"/>
              <a:gd name="connsiteY6" fmla="*/ 1987074 h 2310347"/>
              <a:gd name="connsiteX7" fmla="*/ 1421092 w 1423213"/>
              <a:gd name="connsiteY7" fmla="*/ 1126548 h 2310347"/>
              <a:gd name="connsiteX8" fmla="*/ 1378773 w 1423213"/>
              <a:gd name="connsiteY8" fmla="*/ 734522 h 2310347"/>
              <a:gd name="connsiteX9" fmla="*/ 1186368 w 1423213"/>
              <a:gd name="connsiteY9" fmla="*/ 644961 h 2310347"/>
              <a:gd name="connsiteX10" fmla="*/ 1168953 w 1423213"/>
              <a:gd name="connsiteY10" fmla="*/ 968062 h 2310347"/>
              <a:gd name="connsiteX11" fmla="*/ 1156855 w 1423213"/>
              <a:gd name="connsiteY11" fmla="*/ 657333 h 2310347"/>
              <a:gd name="connsiteX12" fmla="*/ 927050 w 1423213"/>
              <a:gd name="connsiteY12" fmla="*/ 614956 h 2310347"/>
              <a:gd name="connsiteX13" fmla="*/ 957315 w 1423213"/>
              <a:gd name="connsiteY13" fmla="*/ 944170 h 2310347"/>
              <a:gd name="connsiteX14" fmla="*/ 711016 w 1423213"/>
              <a:gd name="connsiteY14" fmla="*/ 569620 h 2310347"/>
              <a:gd name="connsiteX15" fmla="*/ 729319 w 1423213"/>
              <a:gd name="connsiteY15" fmla="*/ 957827 h 2310347"/>
              <a:gd name="connsiteX16" fmla="*/ 543268 w 1423213"/>
              <a:gd name="connsiteY16" fmla="*/ 8 h 2310347"/>
              <a:gd name="connsiteX17" fmla="*/ 473286 w 1423213"/>
              <a:gd name="connsiteY17" fmla="*/ 1312127 h 2310347"/>
              <a:gd name="connsiteX18" fmla="*/ 338442 w 1423213"/>
              <a:gd name="connsiteY18" fmla="*/ 1258222 h 2310347"/>
              <a:gd name="connsiteX19" fmla="*/ 719 w 1423213"/>
              <a:gd name="connsiteY19" fmla="*/ 957545 h 2310347"/>
              <a:gd name="connsiteX0" fmla="*/ 719 w 1423213"/>
              <a:gd name="connsiteY0" fmla="*/ 957545 h 2310347"/>
              <a:gd name="connsiteX1" fmla="*/ 140932 w 1423213"/>
              <a:gd name="connsiteY1" fmla="*/ 1353319 h 2310347"/>
              <a:gd name="connsiteX2" fmla="*/ 309182 w 1423213"/>
              <a:gd name="connsiteY2" fmla="*/ 1711764 h 2310347"/>
              <a:gd name="connsiteX3" fmla="*/ 548773 w 1423213"/>
              <a:gd name="connsiteY3" fmla="*/ 1936338 h 2310347"/>
              <a:gd name="connsiteX4" fmla="*/ 582370 w 1423213"/>
              <a:gd name="connsiteY4" fmla="*/ 2297232 h 2310347"/>
              <a:gd name="connsiteX5" fmla="*/ 1253027 w 1423213"/>
              <a:gd name="connsiteY5" fmla="*/ 2310347 h 2310347"/>
              <a:gd name="connsiteX6" fmla="*/ 1262460 w 1423213"/>
              <a:gd name="connsiteY6" fmla="*/ 1987074 h 2310347"/>
              <a:gd name="connsiteX7" fmla="*/ 1421092 w 1423213"/>
              <a:gd name="connsiteY7" fmla="*/ 1126548 h 2310347"/>
              <a:gd name="connsiteX8" fmla="*/ 1378773 w 1423213"/>
              <a:gd name="connsiteY8" fmla="*/ 734522 h 2310347"/>
              <a:gd name="connsiteX9" fmla="*/ 1186368 w 1423213"/>
              <a:gd name="connsiteY9" fmla="*/ 644961 h 2310347"/>
              <a:gd name="connsiteX10" fmla="*/ 1168953 w 1423213"/>
              <a:gd name="connsiteY10" fmla="*/ 968062 h 2310347"/>
              <a:gd name="connsiteX11" fmla="*/ 1156855 w 1423213"/>
              <a:gd name="connsiteY11" fmla="*/ 657333 h 2310347"/>
              <a:gd name="connsiteX12" fmla="*/ 927050 w 1423213"/>
              <a:gd name="connsiteY12" fmla="*/ 614956 h 2310347"/>
              <a:gd name="connsiteX13" fmla="*/ 957315 w 1423213"/>
              <a:gd name="connsiteY13" fmla="*/ 944170 h 2310347"/>
              <a:gd name="connsiteX14" fmla="*/ 711016 w 1423213"/>
              <a:gd name="connsiteY14" fmla="*/ 569620 h 2310347"/>
              <a:gd name="connsiteX15" fmla="*/ 729319 w 1423213"/>
              <a:gd name="connsiteY15" fmla="*/ 957827 h 2310347"/>
              <a:gd name="connsiteX16" fmla="*/ 543268 w 1423213"/>
              <a:gd name="connsiteY16" fmla="*/ 8 h 2310347"/>
              <a:gd name="connsiteX17" fmla="*/ 473286 w 1423213"/>
              <a:gd name="connsiteY17" fmla="*/ 1312127 h 2310347"/>
              <a:gd name="connsiteX18" fmla="*/ 338442 w 1423213"/>
              <a:gd name="connsiteY18" fmla="*/ 1258222 h 2310347"/>
              <a:gd name="connsiteX19" fmla="*/ 719 w 1423213"/>
              <a:gd name="connsiteY19" fmla="*/ 957545 h 2310347"/>
              <a:gd name="connsiteX0" fmla="*/ 719 w 1426650"/>
              <a:gd name="connsiteY0" fmla="*/ 957545 h 2310347"/>
              <a:gd name="connsiteX1" fmla="*/ 140932 w 1426650"/>
              <a:gd name="connsiteY1" fmla="*/ 1353319 h 2310347"/>
              <a:gd name="connsiteX2" fmla="*/ 309182 w 1426650"/>
              <a:gd name="connsiteY2" fmla="*/ 1711764 h 2310347"/>
              <a:gd name="connsiteX3" fmla="*/ 548773 w 1426650"/>
              <a:gd name="connsiteY3" fmla="*/ 1936338 h 2310347"/>
              <a:gd name="connsiteX4" fmla="*/ 582370 w 1426650"/>
              <a:gd name="connsiteY4" fmla="*/ 2297232 h 2310347"/>
              <a:gd name="connsiteX5" fmla="*/ 1253027 w 1426650"/>
              <a:gd name="connsiteY5" fmla="*/ 2310347 h 2310347"/>
              <a:gd name="connsiteX6" fmla="*/ 1262460 w 1426650"/>
              <a:gd name="connsiteY6" fmla="*/ 1987074 h 2310347"/>
              <a:gd name="connsiteX7" fmla="*/ 1421092 w 1426650"/>
              <a:gd name="connsiteY7" fmla="*/ 1126548 h 2310347"/>
              <a:gd name="connsiteX8" fmla="*/ 1393246 w 1426650"/>
              <a:gd name="connsiteY8" fmla="*/ 734522 h 2310347"/>
              <a:gd name="connsiteX9" fmla="*/ 1186368 w 1426650"/>
              <a:gd name="connsiteY9" fmla="*/ 644961 h 2310347"/>
              <a:gd name="connsiteX10" fmla="*/ 1168953 w 1426650"/>
              <a:gd name="connsiteY10" fmla="*/ 968062 h 2310347"/>
              <a:gd name="connsiteX11" fmla="*/ 1156855 w 1426650"/>
              <a:gd name="connsiteY11" fmla="*/ 657333 h 2310347"/>
              <a:gd name="connsiteX12" fmla="*/ 927050 w 1426650"/>
              <a:gd name="connsiteY12" fmla="*/ 614956 h 2310347"/>
              <a:gd name="connsiteX13" fmla="*/ 957315 w 1426650"/>
              <a:gd name="connsiteY13" fmla="*/ 944170 h 2310347"/>
              <a:gd name="connsiteX14" fmla="*/ 711016 w 1426650"/>
              <a:gd name="connsiteY14" fmla="*/ 569620 h 2310347"/>
              <a:gd name="connsiteX15" fmla="*/ 729319 w 1426650"/>
              <a:gd name="connsiteY15" fmla="*/ 957827 h 2310347"/>
              <a:gd name="connsiteX16" fmla="*/ 543268 w 1426650"/>
              <a:gd name="connsiteY16" fmla="*/ 8 h 2310347"/>
              <a:gd name="connsiteX17" fmla="*/ 473286 w 1426650"/>
              <a:gd name="connsiteY17" fmla="*/ 1312127 h 2310347"/>
              <a:gd name="connsiteX18" fmla="*/ 338442 w 1426650"/>
              <a:gd name="connsiteY18" fmla="*/ 1258222 h 2310347"/>
              <a:gd name="connsiteX19" fmla="*/ 719 w 1426650"/>
              <a:gd name="connsiteY19" fmla="*/ 957545 h 2310347"/>
              <a:gd name="connsiteX0" fmla="*/ 719 w 1422362"/>
              <a:gd name="connsiteY0" fmla="*/ 957545 h 2310347"/>
              <a:gd name="connsiteX1" fmla="*/ 140932 w 1422362"/>
              <a:gd name="connsiteY1" fmla="*/ 1353319 h 2310347"/>
              <a:gd name="connsiteX2" fmla="*/ 309182 w 1422362"/>
              <a:gd name="connsiteY2" fmla="*/ 1711764 h 2310347"/>
              <a:gd name="connsiteX3" fmla="*/ 548773 w 1422362"/>
              <a:gd name="connsiteY3" fmla="*/ 1936338 h 2310347"/>
              <a:gd name="connsiteX4" fmla="*/ 582370 w 1422362"/>
              <a:gd name="connsiteY4" fmla="*/ 2297232 h 2310347"/>
              <a:gd name="connsiteX5" fmla="*/ 1253027 w 1422362"/>
              <a:gd name="connsiteY5" fmla="*/ 2310347 h 2310347"/>
              <a:gd name="connsiteX6" fmla="*/ 1262460 w 1422362"/>
              <a:gd name="connsiteY6" fmla="*/ 1987074 h 2310347"/>
              <a:gd name="connsiteX7" fmla="*/ 1421092 w 1422362"/>
              <a:gd name="connsiteY7" fmla="*/ 1126548 h 2310347"/>
              <a:gd name="connsiteX8" fmla="*/ 1369124 w 1422362"/>
              <a:gd name="connsiteY8" fmla="*/ 700752 h 2310347"/>
              <a:gd name="connsiteX9" fmla="*/ 1186368 w 1422362"/>
              <a:gd name="connsiteY9" fmla="*/ 644961 h 2310347"/>
              <a:gd name="connsiteX10" fmla="*/ 1168953 w 1422362"/>
              <a:gd name="connsiteY10" fmla="*/ 968062 h 2310347"/>
              <a:gd name="connsiteX11" fmla="*/ 1156855 w 1422362"/>
              <a:gd name="connsiteY11" fmla="*/ 657333 h 2310347"/>
              <a:gd name="connsiteX12" fmla="*/ 927050 w 1422362"/>
              <a:gd name="connsiteY12" fmla="*/ 614956 h 2310347"/>
              <a:gd name="connsiteX13" fmla="*/ 957315 w 1422362"/>
              <a:gd name="connsiteY13" fmla="*/ 944170 h 2310347"/>
              <a:gd name="connsiteX14" fmla="*/ 711016 w 1422362"/>
              <a:gd name="connsiteY14" fmla="*/ 569620 h 2310347"/>
              <a:gd name="connsiteX15" fmla="*/ 729319 w 1422362"/>
              <a:gd name="connsiteY15" fmla="*/ 957827 h 2310347"/>
              <a:gd name="connsiteX16" fmla="*/ 543268 w 1422362"/>
              <a:gd name="connsiteY16" fmla="*/ 8 h 2310347"/>
              <a:gd name="connsiteX17" fmla="*/ 473286 w 1422362"/>
              <a:gd name="connsiteY17" fmla="*/ 1312127 h 2310347"/>
              <a:gd name="connsiteX18" fmla="*/ 338442 w 1422362"/>
              <a:gd name="connsiteY18" fmla="*/ 1258222 h 2310347"/>
              <a:gd name="connsiteX19" fmla="*/ 719 w 1422362"/>
              <a:gd name="connsiteY19" fmla="*/ 957545 h 2310347"/>
              <a:gd name="connsiteX0" fmla="*/ 719 w 1422362"/>
              <a:gd name="connsiteY0" fmla="*/ 957545 h 2310347"/>
              <a:gd name="connsiteX1" fmla="*/ 140932 w 1422362"/>
              <a:gd name="connsiteY1" fmla="*/ 1353319 h 2310347"/>
              <a:gd name="connsiteX2" fmla="*/ 309182 w 1422362"/>
              <a:gd name="connsiteY2" fmla="*/ 1711764 h 2310347"/>
              <a:gd name="connsiteX3" fmla="*/ 548773 w 1422362"/>
              <a:gd name="connsiteY3" fmla="*/ 1936338 h 2310347"/>
              <a:gd name="connsiteX4" fmla="*/ 582370 w 1422362"/>
              <a:gd name="connsiteY4" fmla="*/ 2297232 h 2310347"/>
              <a:gd name="connsiteX5" fmla="*/ 1253027 w 1422362"/>
              <a:gd name="connsiteY5" fmla="*/ 2310347 h 2310347"/>
              <a:gd name="connsiteX6" fmla="*/ 1262460 w 1422362"/>
              <a:gd name="connsiteY6" fmla="*/ 1987074 h 2310347"/>
              <a:gd name="connsiteX7" fmla="*/ 1421092 w 1422362"/>
              <a:gd name="connsiteY7" fmla="*/ 1126548 h 2310347"/>
              <a:gd name="connsiteX8" fmla="*/ 1369124 w 1422362"/>
              <a:gd name="connsiteY8" fmla="*/ 700752 h 2310347"/>
              <a:gd name="connsiteX9" fmla="*/ 1186368 w 1422362"/>
              <a:gd name="connsiteY9" fmla="*/ 644961 h 2310347"/>
              <a:gd name="connsiteX10" fmla="*/ 1168953 w 1422362"/>
              <a:gd name="connsiteY10" fmla="*/ 968062 h 2310347"/>
              <a:gd name="connsiteX11" fmla="*/ 1156855 w 1422362"/>
              <a:gd name="connsiteY11" fmla="*/ 657333 h 2310347"/>
              <a:gd name="connsiteX12" fmla="*/ 927050 w 1422362"/>
              <a:gd name="connsiteY12" fmla="*/ 614956 h 2310347"/>
              <a:gd name="connsiteX13" fmla="*/ 957315 w 1422362"/>
              <a:gd name="connsiteY13" fmla="*/ 944170 h 2310347"/>
              <a:gd name="connsiteX14" fmla="*/ 905990 w 1422362"/>
              <a:gd name="connsiteY14" fmla="*/ 613914 h 2310347"/>
              <a:gd name="connsiteX15" fmla="*/ 711016 w 1422362"/>
              <a:gd name="connsiteY15" fmla="*/ 569620 h 2310347"/>
              <a:gd name="connsiteX16" fmla="*/ 729319 w 1422362"/>
              <a:gd name="connsiteY16" fmla="*/ 957827 h 2310347"/>
              <a:gd name="connsiteX17" fmla="*/ 543268 w 1422362"/>
              <a:gd name="connsiteY17" fmla="*/ 8 h 2310347"/>
              <a:gd name="connsiteX18" fmla="*/ 473286 w 1422362"/>
              <a:gd name="connsiteY18" fmla="*/ 1312127 h 2310347"/>
              <a:gd name="connsiteX19" fmla="*/ 338442 w 1422362"/>
              <a:gd name="connsiteY19" fmla="*/ 1258222 h 2310347"/>
              <a:gd name="connsiteX20" fmla="*/ 719 w 1422362"/>
              <a:gd name="connsiteY20" fmla="*/ 957545 h 2310347"/>
              <a:gd name="connsiteX0" fmla="*/ 719 w 1422362"/>
              <a:gd name="connsiteY0" fmla="*/ 957545 h 2310347"/>
              <a:gd name="connsiteX1" fmla="*/ 140932 w 1422362"/>
              <a:gd name="connsiteY1" fmla="*/ 1353319 h 2310347"/>
              <a:gd name="connsiteX2" fmla="*/ 309182 w 1422362"/>
              <a:gd name="connsiteY2" fmla="*/ 1711764 h 2310347"/>
              <a:gd name="connsiteX3" fmla="*/ 548773 w 1422362"/>
              <a:gd name="connsiteY3" fmla="*/ 1936338 h 2310347"/>
              <a:gd name="connsiteX4" fmla="*/ 582370 w 1422362"/>
              <a:gd name="connsiteY4" fmla="*/ 2297232 h 2310347"/>
              <a:gd name="connsiteX5" fmla="*/ 1253027 w 1422362"/>
              <a:gd name="connsiteY5" fmla="*/ 2310347 h 2310347"/>
              <a:gd name="connsiteX6" fmla="*/ 1262460 w 1422362"/>
              <a:gd name="connsiteY6" fmla="*/ 1987074 h 2310347"/>
              <a:gd name="connsiteX7" fmla="*/ 1421092 w 1422362"/>
              <a:gd name="connsiteY7" fmla="*/ 1126548 h 2310347"/>
              <a:gd name="connsiteX8" fmla="*/ 1369124 w 1422362"/>
              <a:gd name="connsiteY8" fmla="*/ 700752 h 2310347"/>
              <a:gd name="connsiteX9" fmla="*/ 1186368 w 1422362"/>
              <a:gd name="connsiteY9" fmla="*/ 644961 h 2310347"/>
              <a:gd name="connsiteX10" fmla="*/ 1168953 w 1422362"/>
              <a:gd name="connsiteY10" fmla="*/ 968062 h 2310347"/>
              <a:gd name="connsiteX11" fmla="*/ 1156855 w 1422362"/>
              <a:gd name="connsiteY11" fmla="*/ 657333 h 2310347"/>
              <a:gd name="connsiteX12" fmla="*/ 927050 w 1422362"/>
              <a:gd name="connsiteY12" fmla="*/ 614956 h 2310347"/>
              <a:gd name="connsiteX13" fmla="*/ 957315 w 1422362"/>
              <a:gd name="connsiteY13" fmla="*/ 944170 h 2310347"/>
              <a:gd name="connsiteX14" fmla="*/ 905990 w 1422362"/>
              <a:gd name="connsiteY14" fmla="*/ 613914 h 2310347"/>
              <a:gd name="connsiteX15" fmla="*/ 711016 w 1422362"/>
              <a:gd name="connsiteY15" fmla="*/ 569620 h 2310347"/>
              <a:gd name="connsiteX16" fmla="*/ 729319 w 1422362"/>
              <a:gd name="connsiteY16" fmla="*/ 957827 h 2310347"/>
              <a:gd name="connsiteX17" fmla="*/ 543268 w 1422362"/>
              <a:gd name="connsiteY17" fmla="*/ 8 h 2310347"/>
              <a:gd name="connsiteX18" fmla="*/ 473286 w 1422362"/>
              <a:gd name="connsiteY18" fmla="*/ 1312127 h 2310347"/>
              <a:gd name="connsiteX19" fmla="*/ 338442 w 1422362"/>
              <a:gd name="connsiteY19" fmla="*/ 1258222 h 2310347"/>
              <a:gd name="connsiteX20" fmla="*/ 719 w 1422362"/>
              <a:gd name="connsiteY20" fmla="*/ 957545 h 2310347"/>
              <a:gd name="connsiteX0" fmla="*/ 719 w 1422362"/>
              <a:gd name="connsiteY0" fmla="*/ 957545 h 2310347"/>
              <a:gd name="connsiteX1" fmla="*/ 140932 w 1422362"/>
              <a:gd name="connsiteY1" fmla="*/ 1353319 h 2310347"/>
              <a:gd name="connsiteX2" fmla="*/ 309182 w 1422362"/>
              <a:gd name="connsiteY2" fmla="*/ 1711764 h 2310347"/>
              <a:gd name="connsiteX3" fmla="*/ 548773 w 1422362"/>
              <a:gd name="connsiteY3" fmla="*/ 1936338 h 2310347"/>
              <a:gd name="connsiteX4" fmla="*/ 582370 w 1422362"/>
              <a:gd name="connsiteY4" fmla="*/ 2297232 h 2310347"/>
              <a:gd name="connsiteX5" fmla="*/ 1253027 w 1422362"/>
              <a:gd name="connsiteY5" fmla="*/ 2310347 h 2310347"/>
              <a:gd name="connsiteX6" fmla="*/ 1262460 w 1422362"/>
              <a:gd name="connsiteY6" fmla="*/ 1987074 h 2310347"/>
              <a:gd name="connsiteX7" fmla="*/ 1421092 w 1422362"/>
              <a:gd name="connsiteY7" fmla="*/ 1126548 h 2310347"/>
              <a:gd name="connsiteX8" fmla="*/ 1369124 w 1422362"/>
              <a:gd name="connsiteY8" fmla="*/ 700752 h 2310347"/>
              <a:gd name="connsiteX9" fmla="*/ 1186368 w 1422362"/>
              <a:gd name="connsiteY9" fmla="*/ 644961 h 2310347"/>
              <a:gd name="connsiteX10" fmla="*/ 1168953 w 1422362"/>
              <a:gd name="connsiteY10" fmla="*/ 968062 h 2310347"/>
              <a:gd name="connsiteX11" fmla="*/ 1156855 w 1422362"/>
              <a:gd name="connsiteY11" fmla="*/ 657333 h 2310347"/>
              <a:gd name="connsiteX12" fmla="*/ 927050 w 1422362"/>
              <a:gd name="connsiteY12" fmla="*/ 614956 h 2310347"/>
              <a:gd name="connsiteX13" fmla="*/ 957315 w 1422362"/>
              <a:gd name="connsiteY13" fmla="*/ 944170 h 2310347"/>
              <a:gd name="connsiteX14" fmla="*/ 905990 w 1422362"/>
              <a:gd name="connsiteY14" fmla="*/ 613914 h 2310347"/>
              <a:gd name="connsiteX15" fmla="*/ 711016 w 1422362"/>
              <a:gd name="connsiteY15" fmla="*/ 569620 h 2310347"/>
              <a:gd name="connsiteX16" fmla="*/ 729319 w 1422362"/>
              <a:gd name="connsiteY16" fmla="*/ 957827 h 2310347"/>
              <a:gd name="connsiteX17" fmla="*/ 543268 w 1422362"/>
              <a:gd name="connsiteY17" fmla="*/ 8 h 2310347"/>
              <a:gd name="connsiteX18" fmla="*/ 473286 w 1422362"/>
              <a:gd name="connsiteY18" fmla="*/ 1312127 h 2310347"/>
              <a:gd name="connsiteX19" fmla="*/ 338442 w 1422362"/>
              <a:gd name="connsiteY19" fmla="*/ 1258222 h 2310347"/>
              <a:gd name="connsiteX20" fmla="*/ 719 w 1422362"/>
              <a:gd name="connsiteY20" fmla="*/ 957545 h 2310347"/>
              <a:gd name="connsiteX0" fmla="*/ 719 w 1422362"/>
              <a:gd name="connsiteY0" fmla="*/ 957545 h 2310347"/>
              <a:gd name="connsiteX1" fmla="*/ 140932 w 1422362"/>
              <a:gd name="connsiteY1" fmla="*/ 1353319 h 2310347"/>
              <a:gd name="connsiteX2" fmla="*/ 309182 w 1422362"/>
              <a:gd name="connsiteY2" fmla="*/ 1711764 h 2310347"/>
              <a:gd name="connsiteX3" fmla="*/ 548773 w 1422362"/>
              <a:gd name="connsiteY3" fmla="*/ 1936338 h 2310347"/>
              <a:gd name="connsiteX4" fmla="*/ 582370 w 1422362"/>
              <a:gd name="connsiteY4" fmla="*/ 2297232 h 2310347"/>
              <a:gd name="connsiteX5" fmla="*/ 1253027 w 1422362"/>
              <a:gd name="connsiteY5" fmla="*/ 2310347 h 2310347"/>
              <a:gd name="connsiteX6" fmla="*/ 1262460 w 1422362"/>
              <a:gd name="connsiteY6" fmla="*/ 1987074 h 2310347"/>
              <a:gd name="connsiteX7" fmla="*/ 1421092 w 1422362"/>
              <a:gd name="connsiteY7" fmla="*/ 1126548 h 2310347"/>
              <a:gd name="connsiteX8" fmla="*/ 1369124 w 1422362"/>
              <a:gd name="connsiteY8" fmla="*/ 700752 h 2310347"/>
              <a:gd name="connsiteX9" fmla="*/ 1186368 w 1422362"/>
              <a:gd name="connsiteY9" fmla="*/ 644961 h 2310347"/>
              <a:gd name="connsiteX10" fmla="*/ 1168953 w 1422362"/>
              <a:gd name="connsiteY10" fmla="*/ 968062 h 2310347"/>
              <a:gd name="connsiteX11" fmla="*/ 1156855 w 1422362"/>
              <a:gd name="connsiteY11" fmla="*/ 657333 h 2310347"/>
              <a:gd name="connsiteX12" fmla="*/ 927050 w 1422362"/>
              <a:gd name="connsiteY12" fmla="*/ 614956 h 2310347"/>
              <a:gd name="connsiteX13" fmla="*/ 957315 w 1422362"/>
              <a:gd name="connsiteY13" fmla="*/ 944170 h 2310347"/>
              <a:gd name="connsiteX14" fmla="*/ 905990 w 1422362"/>
              <a:gd name="connsiteY14" fmla="*/ 613914 h 2310347"/>
              <a:gd name="connsiteX15" fmla="*/ 711016 w 1422362"/>
              <a:gd name="connsiteY15" fmla="*/ 569620 h 2310347"/>
              <a:gd name="connsiteX16" fmla="*/ 729319 w 1422362"/>
              <a:gd name="connsiteY16" fmla="*/ 957827 h 2310347"/>
              <a:gd name="connsiteX17" fmla="*/ 543268 w 1422362"/>
              <a:gd name="connsiteY17" fmla="*/ 8 h 2310347"/>
              <a:gd name="connsiteX18" fmla="*/ 473286 w 1422362"/>
              <a:gd name="connsiteY18" fmla="*/ 1312127 h 2310347"/>
              <a:gd name="connsiteX19" fmla="*/ 338442 w 1422362"/>
              <a:gd name="connsiteY19" fmla="*/ 1258222 h 2310347"/>
              <a:gd name="connsiteX20" fmla="*/ 719 w 1422362"/>
              <a:gd name="connsiteY20" fmla="*/ 957545 h 2310347"/>
              <a:gd name="connsiteX0" fmla="*/ 719 w 1422362"/>
              <a:gd name="connsiteY0" fmla="*/ 957545 h 2310347"/>
              <a:gd name="connsiteX1" fmla="*/ 140932 w 1422362"/>
              <a:gd name="connsiteY1" fmla="*/ 1353319 h 2310347"/>
              <a:gd name="connsiteX2" fmla="*/ 309182 w 1422362"/>
              <a:gd name="connsiteY2" fmla="*/ 1711764 h 2310347"/>
              <a:gd name="connsiteX3" fmla="*/ 548773 w 1422362"/>
              <a:gd name="connsiteY3" fmla="*/ 1936338 h 2310347"/>
              <a:gd name="connsiteX4" fmla="*/ 582370 w 1422362"/>
              <a:gd name="connsiteY4" fmla="*/ 2297232 h 2310347"/>
              <a:gd name="connsiteX5" fmla="*/ 1253027 w 1422362"/>
              <a:gd name="connsiteY5" fmla="*/ 2310347 h 2310347"/>
              <a:gd name="connsiteX6" fmla="*/ 1262460 w 1422362"/>
              <a:gd name="connsiteY6" fmla="*/ 1987074 h 2310347"/>
              <a:gd name="connsiteX7" fmla="*/ 1421092 w 1422362"/>
              <a:gd name="connsiteY7" fmla="*/ 1126548 h 2310347"/>
              <a:gd name="connsiteX8" fmla="*/ 1369124 w 1422362"/>
              <a:gd name="connsiteY8" fmla="*/ 700752 h 2310347"/>
              <a:gd name="connsiteX9" fmla="*/ 1186368 w 1422362"/>
              <a:gd name="connsiteY9" fmla="*/ 644961 h 2310347"/>
              <a:gd name="connsiteX10" fmla="*/ 1168953 w 1422362"/>
              <a:gd name="connsiteY10" fmla="*/ 968062 h 2310347"/>
              <a:gd name="connsiteX11" fmla="*/ 1156855 w 1422362"/>
              <a:gd name="connsiteY11" fmla="*/ 657333 h 2310347"/>
              <a:gd name="connsiteX12" fmla="*/ 927050 w 1422362"/>
              <a:gd name="connsiteY12" fmla="*/ 614956 h 2310347"/>
              <a:gd name="connsiteX13" fmla="*/ 957315 w 1422362"/>
              <a:gd name="connsiteY13" fmla="*/ 944170 h 2310347"/>
              <a:gd name="connsiteX14" fmla="*/ 905990 w 1422362"/>
              <a:gd name="connsiteY14" fmla="*/ 613914 h 2310347"/>
              <a:gd name="connsiteX15" fmla="*/ 711016 w 1422362"/>
              <a:gd name="connsiteY15" fmla="*/ 569620 h 2310347"/>
              <a:gd name="connsiteX16" fmla="*/ 729319 w 1422362"/>
              <a:gd name="connsiteY16" fmla="*/ 957827 h 2310347"/>
              <a:gd name="connsiteX17" fmla="*/ 543268 w 1422362"/>
              <a:gd name="connsiteY17" fmla="*/ 8 h 2310347"/>
              <a:gd name="connsiteX18" fmla="*/ 473286 w 1422362"/>
              <a:gd name="connsiteY18" fmla="*/ 1312127 h 2310347"/>
              <a:gd name="connsiteX19" fmla="*/ 338442 w 1422362"/>
              <a:gd name="connsiteY19" fmla="*/ 1258222 h 2310347"/>
              <a:gd name="connsiteX20" fmla="*/ 719 w 1422362"/>
              <a:gd name="connsiteY20" fmla="*/ 957545 h 2310347"/>
              <a:gd name="connsiteX0" fmla="*/ 719 w 1422362"/>
              <a:gd name="connsiteY0" fmla="*/ 957545 h 2310347"/>
              <a:gd name="connsiteX1" fmla="*/ 140932 w 1422362"/>
              <a:gd name="connsiteY1" fmla="*/ 1353319 h 2310347"/>
              <a:gd name="connsiteX2" fmla="*/ 309182 w 1422362"/>
              <a:gd name="connsiteY2" fmla="*/ 1711764 h 2310347"/>
              <a:gd name="connsiteX3" fmla="*/ 548773 w 1422362"/>
              <a:gd name="connsiteY3" fmla="*/ 1936338 h 2310347"/>
              <a:gd name="connsiteX4" fmla="*/ 582370 w 1422362"/>
              <a:gd name="connsiteY4" fmla="*/ 2297232 h 2310347"/>
              <a:gd name="connsiteX5" fmla="*/ 1253027 w 1422362"/>
              <a:gd name="connsiteY5" fmla="*/ 2310347 h 2310347"/>
              <a:gd name="connsiteX6" fmla="*/ 1262460 w 1422362"/>
              <a:gd name="connsiteY6" fmla="*/ 1987074 h 2310347"/>
              <a:gd name="connsiteX7" fmla="*/ 1421092 w 1422362"/>
              <a:gd name="connsiteY7" fmla="*/ 1126548 h 2310347"/>
              <a:gd name="connsiteX8" fmla="*/ 1369124 w 1422362"/>
              <a:gd name="connsiteY8" fmla="*/ 700752 h 2310347"/>
              <a:gd name="connsiteX9" fmla="*/ 1176719 w 1422362"/>
              <a:gd name="connsiteY9" fmla="*/ 669083 h 2310347"/>
              <a:gd name="connsiteX10" fmla="*/ 1168953 w 1422362"/>
              <a:gd name="connsiteY10" fmla="*/ 968062 h 2310347"/>
              <a:gd name="connsiteX11" fmla="*/ 1156855 w 1422362"/>
              <a:gd name="connsiteY11" fmla="*/ 657333 h 2310347"/>
              <a:gd name="connsiteX12" fmla="*/ 927050 w 1422362"/>
              <a:gd name="connsiteY12" fmla="*/ 614956 h 2310347"/>
              <a:gd name="connsiteX13" fmla="*/ 957315 w 1422362"/>
              <a:gd name="connsiteY13" fmla="*/ 944170 h 2310347"/>
              <a:gd name="connsiteX14" fmla="*/ 905990 w 1422362"/>
              <a:gd name="connsiteY14" fmla="*/ 613914 h 2310347"/>
              <a:gd name="connsiteX15" fmla="*/ 711016 w 1422362"/>
              <a:gd name="connsiteY15" fmla="*/ 569620 h 2310347"/>
              <a:gd name="connsiteX16" fmla="*/ 729319 w 1422362"/>
              <a:gd name="connsiteY16" fmla="*/ 957827 h 2310347"/>
              <a:gd name="connsiteX17" fmla="*/ 543268 w 1422362"/>
              <a:gd name="connsiteY17" fmla="*/ 8 h 2310347"/>
              <a:gd name="connsiteX18" fmla="*/ 473286 w 1422362"/>
              <a:gd name="connsiteY18" fmla="*/ 1312127 h 2310347"/>
              <a:gd name="connsiteX19" fmla="*/ 338442 w 1422362"/>
              <a:gd name="connsiteY19" fmla="*/ 1258222 h 2310347"/>
              <a:gd name="connsiteX20" fmla="*/ 719 w 1422362"/>
              <a:gd name="connsiteY20" fmla="*/ 957545 h 2310347"/>
              <a:gd name="connsiteX0" fmla="*/ 719 w 1422362"/>
              <a:gd name="connsiteY0" fmla="*/ 957545 h 2310347"/>
              <a:gd name="connsiteX1" fmla="*/ 140932 w 1422362"/>
              <a:gd name="connsiteY1" fmla="*/ 1353319 h 2310347"/>
              <a:gd name="connsiteX2" fmla="*/ 309182 w 1422362"/>
              <a:gd name="connsiteY2" fmla="*/ 1711764 h 2310347"/>
              <a:gd name="connsiteX3" fmla="*/ 548773 w 1422362"/>
              <a:gd name="connsiteY3" fmla="*/ 1936338 h 2310347"/>
              <a:gd name="connsiteX4" fmla="*/ 582370 w 1422362"/>
              <a:gd name="connsiteY4" fmla="*/ 2297232 h 2310347"/>
              <a:gd name="connsiteX5" fmla="*/ 1253027 w 1422362"/>
              <a:gd name="connsiteY5" fmla="*/ 2310347 h 2310347"/>
              <a:gd name="connsiteX6" fmla="*/ 1262460 w 1422362"/>
              <a:gd name="connsiteY6" fmla="*/ 1987074 h 2310347"/>
              <a:gd name="connsiteX7" fmla="*/ 1421092 w 1422362"/>
              <a:gd name="connsiteY7" fmla="*/ 1126548 h 2310347"/>
              <a:gd name="connsiteX8" fmla="*/ 1369124 w 1422362"/>
              <a:gd name="connsiteY8" fmla="*/ 700752 h 2310347"/>
              <a:gd name="connsiteX9" fmla="*/ 1176719 w 1422362"/>
              <a:gd name="connsiteY9" fmla="*/ 669083 h 2310347"/>
              <a:gd name="connsiteX10" fmla="*/ 1168953 w 1422362"/>
              <a:gd name="connsiteY10" fmla="*/ 968062 h 2310347"/>
              <a:gd name="connsiteX11" fmla="*/ 1156855 w 1422362"/>
              <a:gd name="connsiteY11" fmla="*/ 657333 h 2310347"/>
              <a:gd name="connsiteX12" fmla="*/ 927050 w 1422362"/>
              <a:gd name="connsiteY12" fmla="*/ 614956 h 2310347"/>
              <a:gd name="connsiteX13" fmla="*/ 957315 w 1422362"/>
              <a:gd name="connsiteY13" fmla="*/ 944170 h 2310347"/>
              <a:gd name="connsiteX14" fmla="*/ 905990 w 1422362"/>
              <a:gd name="connsiteY14" fmla="*/ 613914 h 2310347"/>
              <a:gd name="connsiteX15" fmla="*/ 711016 w 1422362"/>
              <a:gd name="connsiteY15" fmla="*/ 569620 h 2310347"/>
              <a:gd name="connsiteX16" fmla="*/ 729319 w 1422362"/>
              <a:gd name="connsiteY16" fmla="*/ 957827 h 2310347"/>
              <a:gd name="connsiteX17" fmla="*/ 543268 w 1422362"/>
              <a:gd name="connsiteY17" fmla="*/ 8 h 2310347"/>
              <a:gd name="connsiteX18" fmla="*/ 473286 w 1422362"/>
              <a:gd name="connsiteY18" fmla="*/ 1312127 h 2310347"/>
              <a:gd name="connsiteX19" fmla="*/ 338442 w 1422362"/>
              <a:gd name="connsiteY19" fmla="*/ 1258222 h 2310347"/>
              <a:gd name="connsiteX20" fmla="*/ 719 w 1422362"/>
              <a:gd name="connsiteY20" fmla="*/ 957545 h 2310347"/>
              <a:gd name="connsiteX0" fmla="*/ 719 w 1422362"/>
              <a:gd name="connsiteY0" fmla="*/ 957545 h 2310347"/>
              <a:gd name="connsiteX1" fmla="*/ 140932 w 1422362"/>
              <a:gd name="connsiteY1" fmla="*/ 1353319 h 2310347"/>
              <a:gd name="connsiteX2" fmla="*/ 309182 w 1422362"/>
              <a:gd name="connsiteY2" fmla="*/ 1711764 h 2310347"/>
              <a:gd name="connsiteX3" fmla="*/ 548773 w 1422362"/>
              <a:gd name="connsiteY3" fmla="*/ 1936338 h 2310347"/>
              <a:gd name="connsiteX4" fmla="*/ 582370 w 1422362"/>
              <a:gd name="connsiteY4" fmla="*/ 2297232 h 2310347"/>
              <a:gd name="connsiteX5" fmla="*/ 1253027 w 1422362"/>
              <a:gd name="connsiteY5" fmla="*/ 2310347 h 2310347"/>
              <a:gd name="connsiteX6" fmla="*/ 1262460 w 1422362"/>
              <a:gd name="connsiteY6" fmla="*/ 1987074 h 2310347"/>
              <a:gd name="connsiteX7" fmla="*/ 1421092 w 1422362"/>
              <a:gd name="connsiteY7" fmla="*/ 1126548 h 2310347"/>
              <a:gd name="connsiteX8" fmla="*/ 1369124 w 1422362"/>
              <a:gd name="connsiteY8" fmla="*/ 700752 h 2310347"/>
              <a:gd name="connsiteX9" fmla="*/ 1176719 w 1422362"/>
              <a:gd name="connsiteY9" fmla="*/ 669083 h 2310347"/>
              <a:gd name="connsiteX10" fmla="*/ 1168953 w 1422362"/>
              <a:gd name="connsiteY10" fmla="*/ 968062 h 2310347"/>
              <a:gd name="connsiteX11" fmla="*/ 1156855 w 1422362"/>
              <a:gd name="connsiteY11" fmla="*/ 657333 h 2310347"/>
              <a:gd name="connsiteX12" fmla="*/ 927050 w 1422362"/>
              <a:gd name="connsiteY12" fmla="*/ 614956 h 2310347"/>
              <a:gd name="connsiteX13" fmla="*/ 957315 w 1422362"/>
              <a:gd name="connsiteY13" fmla="*/ 944170 h 2310347"/>
              <a:gd name="connsiteX14" fmla="*/ 905990 w 1422362"/>
              <a:gd name="connsiteY14" fmla="*/ 613914 h 2310347"/>
              <a:gd name="connsiteX15" fmla="*/ 711016 w 1422362"/>
              <a:gd name="connsiteY15" fmla="*/ 569620 h 2310347"/>
              <a:gd name="connsiteX16" fmla="*/ 729319 w 1422362"/>
              <a:gd name="connsiteY16" fmla="*/ 957827 h 2310347"/>
              <a:gd name="connsiteX17" fmla="*/ 543268 w 1422362"/>
              <a:gd name="connsiteY17" fmla="*/ 8 h 2310347"/>
              <a:gd name="connsiteX18" fmla="*/ 473286 w 1422362"/>
              <a:gd name="connsiteY18" fmla="*/ 1312127 h 2310347"/>
              <a:gd name="connsiteX19" fmla="*/ 338442 w 1422362"/>
              <a:gd name="connsiteY19" fmla="*/ 1258222 h 2310347"/>
              <a:gd name="connsiteX20" fmla="*/ 719 w 1422362"/>
              <a:gd name="connsiteY20" fmla="*/ 957545 h 2310347"/>
              <a:gd name="connsiteX0" fmla="*/ 719 w 1422362"/>
              <a:gd name="connsiteY0" fmla="*/ 1028697 h 2381499"/>
              <a:gd name="connsiteX1" fmla="*/ 140932 w 1422362"/>
              <a:gd name="connsiteY1" fmla="*/ 1424471 h 2381499"/>
              <a:gd name="connsiteX2" fmla="*/ 309182 w 1422362"/>
              <a:gd name="connsiteY2" fmla="*/ 1782916 h 2381499"/>
              <a:gd name="connsiteX3" fmla="*/ 548773 w 1422362"/>
              <a:gd name="connsiteY3" fmla="*/ 2007490 h 2381499"/>
              <a:gd name="connsiteX4" fmla="*/ 582370 w 1422362"/>
              <a:gd name="connsiteY4" fmla="*/ 2368384 h 2381499"/>
              <a:gd name="connsiteX5" fmla="*/ 1253027 w 1422362"/>
              <a:gd name="connsiteY5" fmla="*/ 2381499 h 2381499"/>
              <a:gd name="connsiteX6" fmla="*/ 1262460 w 1422362"/>
              <a:gd name="connsiteY6" fmla="*/ 2058226 h 2381499"/>
              <a:gd name="connsiteX7" fmla="*/ 1421092 w 1422362"/>
              <a:gd name="connsiteY7" fmla="*/ 1197700 h 2381499"/>
              <a:gd name="connsiteX8" fmla="*/ 1369124 w 1422362"/>
              <a:gd name="connsiteY8" fmla="*/ 771904 h 2381499"/>
              <a:gd name="connsiteX9" fmla="*/ 1176719 w 1422362"/>
              <a:gd name="connsiteY9" fmla="*/ 740235 h 2381499"/>
              <a:gd name="connsiteX10" fmla="*/ 1168953 w 1422362"/>
              <a:gd name="connsiteY10" fmla="*/ 1039214 h 2381499"/>
              <a:gd name="connsiteX11" fmla="*/ 1156855 w 1422362"/>
              <a:gd name="connsiteY11" fmla="*/ 728485 h 2381499"/>
              <a:gd name="connsiteX12" fmla="*/ 927050 w 1422362"/>
              <a:gd name="connsiteY12" fmla="*/ 686108 h 2381499"/>
              <a:gd name="connsiteX13" fmla="*/ 957315 w 1422362"/>
              <a:gd name="connsiteY13" fmla="*/ 1015322 h 2381499"/>
              <a:gd name="connsiteX14" fmla="*/ 905990 w 1422362"/>
              <a:gd name="connsiteY14" fmla="*/ 685066 h 2381499"/>
              <a:gd name="connsiteX15" fmla="*/ 711016 w 1422362"/>
              <a:gd name="connsiteY15" fmla="*/ 640772 h 2381499"/>
              <a:gd name="connsiteX16" fmla="*/ 729319 w 1422362"/>
              <a:gd name="connsiteY16" fmla="*/ 1028979 h 2381499"/>
              <a:gd name="connsiteX17" fmla="*/ 543268 w 1422362"/>
              <a:gd name="connsiteY17" fmla="*/ 71160 h 2381499"/>
              <a:gd name="connsiteX18" fmla="*/ 471802 w 1422362"/>
              <a:gd name="connsiteY18" fmla="*/ 217109 h 2381499"/>
              <a:gd name="connsiteX19" fmla="*/ 473286 w 1422362"/>
              <a:gd name="connsiteY19" fmla="*/ 1383279 h 2381499"/>
              <a:gd name="connsiteX20" fmla="*/ 338442 w 1422362"/>
              <a:gd name="connsiteY20" fmla="*/ 1329374 h 2381499"/>
              <a:gd name="connsiteX21" fmla="*/ 719 w 1422362"/>
              <a:gd name="connsiteY21" fmla="*/ 1028697 h 2381499"/>
              <a:gd name="connsiteX0" fmla="*/ 719 w 1422362"/>
              <a:gd name="connsiteY0" fmla="*/ 1028697 h 2381499"/>
              <a:gd name="connsiteX1" fmla="*/ 140932 w 1422362"/>
              <a:gd name="connsiteY1" fmla="*/ 1424471 h 2381499"/>
              <a:gd name="connsiteX2" fmla="*/ 309182 w 1422362"/>
              <a:gd name="connsiteY2" fmla="*/ 1782916 h 2381499"/>
              <a:gd name="connsiteX3" fmla="*/ 548773 w 1422362"/>
              <a:gd name="connsiteY3" fmla="*/ 2007490 h 2381499"/>
              <a:gd name="connsiteX4" fmla="*/ 582370 w 1422362"/>
              <a:gd name="connsiteY4" fmla="*/ 2368384 h 2381499"/>
              <a:gd name="connsiteX5" fmla="*/ 1253027 w 1422362"/>
              <a:gd name="connsiteY5" fmla="*/ 2381499 h 2381499"/>
              <a:gd name="connsiteX6" fmla="*/ 1262460 w 1422362"/>
              <a:gd name="connsiteY6" fmla="*/ 2058226 h 2381499"/>
              <a:gd name="connsiteX7" fmla="*/ 1421092 w 1422362"/>
              <a:gd name="connsiteY7" fmla="*/ 1197700 h 2381499"/>
              <a:gd name="connsiteX8" fmla="*/ 1369124 w 1422362"/>
              <a:gd name="connsiteY8" fmla="*/ 771904 h 2381499"/>
              <a:gd name="connsiteX9" fmla="*/ 1176719 w 1422362"/>
              <a:gd name="connsiteY9" fmla="*/ 740235 h 2381499"/>
              <a:gd name="connsiteX10" fmla="*/ 1168953 w 1422362"/>
              <a:gd name="connsiteY10" fmla="*/ 1039214 h 2381499"/>
              <a:gd name="connsiteX11" fmla="*/ 1156855 w 1422362"/>
              <a:gd name="connsiteY11" fmla="*/ 728485 h 2381499"/>
              <a:gd name="connsiteX12" fmla="*/ 927050 w 1422362"/>
              <a:gd name="connsiteY12" fmla="*/ 686108 h 2381499"/>
              <a:gd name="connsiteX13" fmla="*/ 957315 w 1422362"/>
              <a:gd name="connsiteY13" fmla="*/ 1015322 h 2381499"/>
              <a:gd name="connsiteX14" fmla="*/ 905990 w 1422362"/>
              <a:gd name="connsiteY14" fmla="*/ 685066 h 2381499"/>
              <a:gd name="connsiteX15" fmla="*/ 711016 w 1422362"/>
              <a:gd name="connsiteY15" fmla="*/ 640772 h 2381499"/>
              <a:gd name="connsiteX16" fmla="*/ 729319 w 1422362"/>
              <a:gd name="connsiteY16" fmla="*/ 1028979 h 2381499"/>
              <a:gd name="connsiteX17" fmla="*/ 543268 w 1422362"/>
              <a:gd name="connsiteY17" fmla="*/ 71160 h 2381499"/>
              <a:gd name="connsiteX18" fmla="*/ 471802 w 1422362"/>
              <a:gd name="connsiteY18" fmla="*/ 217109 h 2381499"/>
              <a:gd name="connsiteX19" fmla="*/ 473286 w 1422362"/>
              <a:gd name="connsiteY19" fmla="*/ 1383279 h 2381499"/>
              <a:gd name="connsiteX20" fmla="*/ 338442 w 1422362"/>
              <a:gd name="connsiteY20" fmla="*/ 1329374 h 2381499"/>
              <a:gd name="connsiteX21" fmla="*/ 719 w 1422362"/>
              <a:gd name="connsiteY21" fmla="*/ 1028697 h 2381499"/>
              <a:gd name="connsiteX0" fmla="*/ 719 w 1422362"/>
              <a:gd name="connsiteY0" fmla="*/ 1025260 h 2378062"/>
              <a:gd name="connsiteX1" fmla="*/ 140932 w 1422362"/>
              <a:gd name="connsiteY1" fmla="*/ 1421034 h 2378062"/>
              <a:gd name="connsiteX2" fmla="*/ 309182 w 1422362"/>
              <a:gd name="connsiteY2" fmla="*/ 1779479 h 2378062"/>
              <a:gd name="connsiteX3" fmla="*/ 548773 w 1422362"/>
              <a:gd name="connsiteY3" fmla="*/ 2004053 h 2378062"/>
              <a:gd name="connsiteX4" fmla="*/ 582370 w 1422362"/>
              <a:gd name="connsiteY4" fmla="*/ 2364947 h 2378062"/>
              <a:gd name="connsiteX5" fmla="*/ 1253027 w 1422362"/>
              <a:gd name="connsiteY5" fmla="*/ 2378062 h 2378062"/>
              <a:gd name="connsiteX6" fmla="*/ 1262460 w 1422362"/>
              <a:gd name="connsiteY6" fmla="*/ 2054789 h 2378062"/>
              <a:gd name="connsiteX7" fmla="*/ 1421092 w 1422362"/>
              <a:gd name="connsiteY7" fmla="*/ 1194263 h 2378062"/>
              <a:gd name="connsiteX8" fmla="*/ 1369124 w 1422362"/>
              <a:gd name="connsiteY8" fmla="*/ 768467 h 2378062"/>
              <a:gd name="connsiteX9" fmla="*/ 1176719 w 1422362"/>
              <a:gd name="connsiteY9" fmla="*/ 736798 h 2378062"/>
              <a:gd name="connsiteX10" fmla="*/ 1168953 w 1422362"/>
              <a:gd name="connsiteY10" fmla="*/ 1035777 h 2378062"/>
              <a:gd name="connsiteX11" fmla="*/ 1156855 w 1422362"/>
              <a:gd name="connsiteY11" fmla="*/ 725048 h 2378062"/>
              <a:gd name="connsiteX12" fmla="*/ 927050 w 1422362"/>
              <a:gd name="connsiteY12" fmla="*/ 682671 h 2378062"/>
              <a:gd name="connsiteX13" fmla="*/ 957315 w 1422362"/>
              <a:gd name="connsiteY13" fmla="*/ 1011885 h 2378062"/>
              <a:gd name="connsiteX14" fmla="*/ 905990 w 1422362"/>
              <a:gd name="connsiteY14" fmla="*/ 681629 h 2378062"/>
              <a:gd name="connsiteX15" fmla="*/ 711016 w 1422362"/>
              <a:gd name="connsiteY15" fmla="*/ 637335 h 2378062"/>
              <a:gd name="connsiteX16" fmla="*/ 729319 w 1422362"/>
              <a:gd name="connsiteY16" fmla="*/ 1025542 h 2378062"/>
              <a:gd name="connsiteX17" fmla="*/ 543268 w 1422362"/>
              <a:gd name="connsiteY17" fmla="*/ 67723 h 2378062"/>
              <a:gd name="connsiteX18" fmla="*/ 471802 w 1422362"/>
              <a:gd name="connsiteY18" fmla="*/ 213672 h 2378062"/>
              <a:gd name="connsiteX19" fmla="*/ 473286 w 1422362"/>
              <a:gd name="connsiteY19" fmla="*/ 1379842 h 2378062"/>
              <a:gd name="connsiteX20" fmla="*/ 338442 w 1422362"/>
              <a:gd name="connsiteY20" fmla="*/ 1325937 h 2378062"/>
              <a:gd name="connsiteX21" fmla="*/ 719 w 1422362"/>
              <a:gd name="connsiteY21" fmla="*/ 1025260 h 2378062"/>
              <a:gd name="connsiteX0" fmla="*/ 719 w 1422362"/>
              <a:gd name="connsiteY0" fmla="*/ 1011512 h 2364314"/>
              <a:gd name="connsiteX1" fmla="*/ 140932 w 1422362"/>
              <a:gd name="connsiteY1" fmla="*/ 1407286 h 2364314"/>
              <a:gd name="connsiteX2" fmla="*/ 309182 w 1422362"/>
              <a:gd name="connsiteY2" fmla="*/ 1765731 h 2364314"/>
              <a:gd name="connsiteX3" fmla="*/ 548773 w 1422362"/>
              <a:gd name="connsiteY3" fmla="*/ 1990305 h 2364314"/>
              <a:gd name="connsiteX4" fmla="*/ 582370 w 1422362"/>
              <a:gd name="connsiteY4" fmla="*/ 2351199 h 2364314"/>
              <a:gd name="connsiteX5" fmla="*/ 1253027 w 1422362"/>
              <a:gd name="connsiteY5" fmla="*/ 2364314 h 2364314"/>
              <a:gd name="connsiteX6" fmla="*/ 1262460 w 1422362"/>
              <a:gd name="connsiteY6" fmla="*/ 2041041 h 2364314"/>
              <a:gd name="connsiteX7" fmla="*/ 1421092 w 1422362"/>
              <a:gd name="connsiteY7" fmla="*/ 1180515 h 2364314"/>
              <a:gd name="connsiteX8" fmla="*/ 1369124 w 1422362"/>
              <a:gd name="connsiteY8" fmla="*/ 754719 h 2364314"/>
              <a:gd name="connsiteX9" fmla="*/ 1176719 w 1422362"/>
              <a:gd name="connsiteY9" fmla="*/ 723050 h 2364314"/>
              <a:gd name="connsiteX10" fmla="*/ 1168953 w 1422362"/>
              <a:gd name="connsiteY10" fmla="*/ 1022029 h 2364314"/>
              <a:gd name="connsiteX11" fmla="*/ 1156855 w 1422362"/>
              <a:gd name="connsiteY11" fmla="*/ 711300 h 2364314"/>
              <a:gd name="connsiteX12" fmla="*/ 927050 w 1422362"/>
              <a:gd name="connsiteY12" fmla="*/ 668923 h 2364314"/>
              <a:gd name="connsiteX13" fmla="*/ 957315 w 1422362"/>
              <a:gd name="connsiteY13" fmla="*/ 998137 h 2364314"/>
              <a:gd name="connsiteX14" fmla="*/ 905990 w 1422362"/>
              <a:gd name="connsiteY14" fmla="*/ 667881 h 2364314"/>
              <a:gd name="connsiteX15" fmla="*/ 711016 w 1422362"/>
              <a:gd name="connsiteY15" fmla="*/ 623587 h 2364314"/>
              <a:gd name="connsiteX16" fmla="*/ 729319 w 1422362"/>
              <a:gd name="connsiteY16" fmla="*/ 1011794 h 2364314"/>
              <a:gd name="connsiteX17" fmla="*/ 630106 w 1422362"/>
              <a:gd name="connsiteY17" fmla="*/ 73272 h 2364314"/>
              <a:gd name="connsiteX18" fmla="*/ 471802 w 1422362"/>
              <a:gd name="connsiteY18" fmla="*/ 199924 h 2364314"/>
              <a:gd name="connsiteX19" fmla="*/ 473286 w 1422362"/>
              <a:gd name="connsiteY19" fmla="*/ 1366094 h 2364314"/>
              <a:gd name="connsiteX20" fmla="*/ 338442 w 1422362"/>
              <a:gd name="connsiteY20" fmla="*/ 1312189 h 2364314"/>
              <a:gd name="connsiteX21" fmla="*/ 719 w 1422362"/>
              <a:gd name="connsiteY21" fmla="*/ 1011512 h 2364314"/>
              <a:gd name="connsiteX0" fmla="*/ 719 w 1422362"/>
              <a:gd name="connsiteY0" fmla="*/ 938672 h 2291474"/>
              <a:gd name="connsiteX1" fmla="*/ 140932 w 1422362"/>
              <a:gd name="connsiteY1" fmla="*/ 1334446 h 2291474"/>
              <a:gd name="connsiteX2" fmla="*/ 309182 w 1422362"/>
              <a:gd name="connsiteY2" fmla="*/ 1692891 h 2291474"/>
              <a:gd name="connsiteX3" fmla="*/ 548773 w 1422362"/>
              <a:gd name="connsiteY3" fmla="*/ 1917465 h 2291474"/>
              <a:gd name="connsiteX4" fmla="*/ 582370 w 1422362"/>
              <a:gd name="connsiteY4" fmla="*/ 2278359 h 2291474"/>
              <a:gd name="connsiteX5" fmla="*/ 1253027 w 1422362"/>
              <a:gd name="connsiteY5" fmla="*/ 2291474 h 2291474"/>
              <a:gd name="connsiteX6" fmla="*/ 1262460 w 1422362"/>
              <a:gd name="connsiteY6" fmla="*/ 1968201 h 2291474"/>
              <a:gd name="connsiteX7" fmla="*/ 1421092 w 1422362"/>
              <a:gd name="connsiteY7" fmla="*/ 1107675 h 2291474"/>
              <a:gd name="connsiteX8" fmla="*/ 1369124 w 1422362"/>
              <a:gd name="connsiteY8" fmla="*/ 681879 h 2291474"/>
              <a:gd name="connsiteX9" fmla="*/ 1176719 w 1422362"/>
              <a:gd name="connsiteY9" fmla="*/ 650210 h 2291474"/>
              <a:gd name="connsiteX10" fmla="*/ 1168953 w 1422362"/>
              <a:gd name="connsiteY10" fmla="*/ 949189 h 2291474"/>
              <a:gd name="connsiteX11" fmla="*/ 1156855 w 1422362"/>
              <a:gd name="connsiteY11" fmla="*/ 638460 h 2291474"/>
              <a:gd name="connsiteX12" fmla="*/ 927050 w 1422362"/>
              <a:gd name="connsiteY12" fmla="*/ 596083 h 2291474"/>
              <a:gd name="connsiteX13" fmla="*/ 957315 w 1422362"/>
              <a:gd name="connsiteY13" fmla="*/ 925297 h 2291474"/>
              <a:gd name="connsiteX14" fmla="*/ 905990 w 1422362"/>
              <a:gd name="connsiteY14" fmla="*/ 595041 h 2291474"/>
              <a:gd name="connsiteX15" fmla="*/ 711016 w 1422362"/>
              <a:gd name="connsiteY15" fmla="*/ 550747 h 2291474"/>
              <a:gd name="connsiteX16" fmla="*/ 729319 w 1422362"/>
              <a:gd name="connsiteY16" fmla="*/ 938954 h 2291474"/>
              <a:gd name="connsiteX17" fmla="*/ 673525 w 1422362"/>
              <a:gd name="connsiteY17" fmla="*/ 130688 h 2291474"/>
              <a:gd name="connsiteX18" fmla="*/ 471802 w 1422362"/>
              <a:gd name="connsiteY18" fmla="*/ 127084 h 2291474"/>
              <a:gd name="connsiteX19" fmla="*/ 473286 w 1422362"/>
              <a:gd name="connsiteY19" fmla="*/ 1293254 h 2291474"/>
              <a:gd name="connsiteX20" fmla="*/ 338442 w 1422362"/>
              <a:gd name="connsiteY20" fmla="*/ 1239349 h 2291474"/>
              <a:gd name="connsiteX21" fmla="*/ 719 w 1422362"/>
              <a:gd name="connsiteY21" fmla="*/ 938672 h 2291474"/>
              <a:gd name="connsiteX0" fmla="*/ 719 w 1422362"/>
              <a:gd name="connsiteY0" fmla="*/ 948524 h 2301326"/>
              <a:gd name="connsiteX1" fmla="*/ 140932 w 1422362"/>
              <a:gd name="connsiteY1" fmla="*/ 1344298 h 2301326"/>
              <a:gd name="connsiteX2" fmla="*/ 309182 w 1422362"/>
              <a:gd name="connsiteY2" fmla="*/ 1702743 h 2301326"/>
              <a:gd name="connsiteX3" fmla="*/ 548773 w 1422362"/>
              <a:gd name="connsiteY3" fmla="*/ 1927317 h 2301326"/>
              <a:gd name="connsiteX4" fmla="*/ 582370 w 1422362"/>
              <a:gd name="connsiteY4" fmla="*/ 2288211 h 2301326"/>
              <a:gd name="connsiteX5" fmla="*/ 1253027 w 1422362"/>
              <a:gd name="connsiteY5" fmla="*/ 2301326 h 2301326"/>
              <a:gd name="connsiteX6" fmla="*/ 1262460 w 1422362"/>
              <a:gd name="connsiteY6" fmla="*/ 1978053 h 2301326"/>
              <a:gd name="connsiteX7" fmla="*/ 1421092 w 1422362"/>
              <a:gd name="connsiteY7" fmla="*/ 1117527 h 2301326"/>
              <a:gd name="connsiteX8" fmla="*/ 1369124 w 1422362"/>
              <a:gd name="connsiteY8" fmla="*/ 691731 h 2301326"/>
              <a:gd name="connsiteX9" fmla="*/ 1176719 w 1422362"/>
              <a:gd name="connsiteY9" fmla="*/ 660062 h 2301326"/>
              <a:gd name="connsiteX10" fmla="*/ 1168953 w 1422362"/>
              <a:gd name="connsiteY10" fmla="*/ 959041 h 2301326"/>
              <a:gd name="connsiteX11" fmla="*/ 1156855 w 1422362"/>
              <a:gd name="connsiteY11" fmla="*/ 648312 h 2301326"/>
              <a:gd name="connsiteX12" fmla="*/ 927050 w 1422362"/>
              <a:gd name="connsiteY12" fmla="*/ 605935 h 2301326"/>
              <a:gd name="connsiteX13" fmla="*/ 957315 w 1422362"/>
              <a:gd name="connsiteY13" fmla="*/ 935149 h 2301326"/>
              <a:gd name="connsiteX14" fmla="*/ 905990 w 1422362"/>
              <a:gd name="connsiteY14" fmla="*/ 604893 h 2301326"/>
              <a:gd name="connsiteX15" fmla="*/ 711016 w 1422362"/>
              <a:gd name="connsiteY15" fmla="*/ 560599 h 2301326"/>
              <a:gd name="connsiteX16" fmla="*/ 729319 w 1422362"/>
              <a:gd name="connsiteY16" fmla="*/ 948806 h 2301326"/>
              <a:gd name="connsiteX17" fmla="*/ 673525 w 1422362"/>
              <a:gd name="connsiteY17" fmla="*/ 140540 h 2301326"/>
              <a:gd name="connsiteX18" fmla="*/ 471802 w 1422362"/>
              <a:gd name="connsiteY18" fmla="*/ 136936 h 2301326"/>
              <a:gd name="connsiteX19" fmla="*/ 473286 w 1422362"/>
              <a:gd name="connsiteY19" fmla="*/ 1303106 h 2301326"/>
              <a:gd name="connsiteX20" fmla="*/ 338442 w 1422362"/>
              <a:gd name="connsiteY20" fmla="*/ 1249201 h 2301326"/>
              <a:gd name="connsiteX21" fmla="*/ 719 w 1422362"/>
              <a:gd name="connsiteY21" fmla="*/ 948524 h 2301326"/>
              <a:gd name="connsiteX0" fmla="*/ 719 w 1422362"/>
              <a:gd name="connsiteY0" fmla="*/ 948524 h 2301326"/>
              <a:gd name="connsiteX1" fmla="*/ 140932 w 1422362"/>
              <a:gd name="connsiteY1" fmla="*/ 1344298 h 2301326"/>
              <a:gd name="connsiteX2" fmla="*/ 309182 w 1422362"/>
              <a:gd name="connsiteY2" fmla="*/ 1702743 h 2301326"/>
              <a:gd name="connsiteX3" fmla="*/ 548773 w 1422362"/>
              <a:gd name="connsiteY3" fmla="*/ 1927317 h 2301326"/>
              <a:gd name="connsiteX4" fmla="*/ 582370 w 1422362"/>
              <a:gd name="connsiteY4" fmla="*/ 2288211 h 2301326"/>
              <a:gd name="connsiteX5" fmla="*/ 1253027 w 1422362"/>
              <a:gd name="connsiteY5" fmla="*/ 2301326 h 2301326"/>
              <a:gd name="connsiteX6" fmla="*/ 1262460 w 1422362"/>
              <a:gd name="connsiteY6" fmla="*/ 1978053 h 2301326"/>
              <a:gd name="connsiteX7" fmla="*/ 1421092 w 1422362"/>
              <a:gd name="connsiteY7" fmla="*/ 1117527 h 2301326"/>
              <a:gd name="connsiteX8" fmla="*/ 1369124 w 1422362"/>
              <a:gd name="connsiteY8" fmla="*/ 691731 h 2301326"/>
              <a:gd name="connsiteX9" fmla="*/ 1176719 w 1422362"/>
              <a:gd name="connsiteY9" fmla="*/ 660062 h 2301326"/>
              <a:gd name="connsiteX10" fmla="*/ 1168953 w 1422362"/>
              <a:gd name="connsiteY10" fmla="*/ 959041 h 2301326"/>
              <a:gd name="connsiteX11" fmla="*/ 1156855 w 1422362"/>
              <a:gd name="connsiteY11" fmla="*/ 648312 h 2301326"/>
              <a:gd name="connsiteX12" fmla="*/ 927050 w 1422362"/>
              <a:gd name="connsiteY12" fmla="*/ 605935 h 2301326"/>
              <a:gd name="connsiteX13" fmla="*/ 957315 w 1422362"/>
              <a:gd name="connsiteY13" fmla="*/ 935149 h 2301326"/>
              <a:gd name="connsiteX14" fmla="*/ 905990 w 1422362"/>
              <a:gd name="connsiteY14" fmla="*/ 604893 h 2301326"/>
              <a:gd name="connsiteX15" fmla="*/ 711016 w 1422362"/>
              <a:gd name="connsiteY15" fmla="*/ 560599 h 2301326"/>
              <a:gd name="connsiteX16" fmla="*/ 729319 w 1422362"/>
              <a:gd name="connsiteY16" fmla="*/ 948806 h 2301326"/>
              <a:gd name="connsiteX17" fmla="*/ 673525 w 1422362"/>
              <a:gd name="connsiteY17" fmla="*/ 140540 h 2301326"/>
              <a:gd name="connsiteX18" fmla="*/ 471802 w 1422362"/>
              <a:gd name="connsiteY18" fmla="*/ 136936 h 2301326"/>
              <a:gd name="connsiteX19" fmla="*/ 473286 w 1422362"/>
              <a:gd name="connsiteY19" fmla="*/ 1303106 h 2301326"/>
              <a:gd name="connsiteX20" fmla="*/ 338442 w 1422362"/>
              <a:gd name="connsiteY20" fmla="*/ 1249201 h 2301326"/>
              <a:gd name="connsiteX21" fmla="*/ 719 w 1422362"/>
              <a:gd name="connsiteY21" fmla="*/ 948524 h 2301326"/>
              <a:gd name="connsiteX0" fmla="*/ 719 w 1422362"/>
              <a:gd name="connsiteY0" fmla="*/ 948524 h 2301326"/>
              <a:gd name="connsiteX1" fmla="*/ 140932 w 1422362"/>
              <a:gd name="connsiteY1" fmla="*/ 1344298 h 2301326"/>
              <a:gd name="connsiteX2" fmla="*/ 309182 w 1422362"/>
              <a:gd name="connsiteY2" fmla="*/ 1702743 h 2301326"/>
              <a:gd name="connsiteX3" fmla="*/ 548773 w 1422362"/>
              <a:gd name="connsiteY3" fmla="*/ 1927317 h 2301326"/>
              <a:gd name="connsiteX4" fmla="*/ 582370 w 1422362"/>
              <a:gd name="connsiteY4" fmla="*/ 2288211 h 2301326"/>
              <a:gd name="connsiteX5" fmla="*/ 1253027 w 1422362"/>
              <a:gd name="connsiteY5" fmla="*/ 2301326 h 2301326"/>
              <a:gd name="connsiteX6" fmla="*/ 1262460 w 1422362"/>
              <a:gd name="connsiteY6" fmla="*/ 1978053 h 2301326"/>
              <a:gd name="connsiteX7" fmla="*/ 1421092 w 1422362"/>
              <a:gd name="connsiteY7" fmla="*/ 1117527 h 2301326"/>
              <a:gd name="connsiteX8" fmla="*/ 1369124 w 1422362"/>
              <a:gd name="connsiteY8" fmla="*/ 691731 h 2301326"/>
              <a:gd name="connsiteX9" fmla="*/ 1176719 w 1422362"/>
              <a:gd name="connsiteY9" fmla="*/ 660062 h 2301326"/>
              <a:gd name="connsiteX10" fmla="*/ 1168953 w 1422362"/>
              <a:gd name="connsiteY10" fmla="*/ 959041 h 2301326"/>
              <a:gd name="connsiteX11" fmla="*/ 1156855 w 1422362"/>
              <a:gd name="connsiteY11" fmla="*/ 648312 h 2301326"/>
              <a:gd name="connsiteX12" fmla="*/ 927050 w 1422362"/>
              <a:gd name="connsiteY12" fmla="*/ 605935 h 2301326"/>
              <a:gd name="connsiteX13" fmla="*/ 957315 w 1422362"/>
              <a:gd name="connsiteY13" fmla="*/ 935149 h 2301326"/>
              <a:gd name="connsiteX14" fmla="*/ 905990 w 1422362"/>
              <a:gd name="connsiteY14" fmla="*/ 604893 h 2301326"/>
              <a:gd name="connsiteX15" fmla="*/ 711016 w 1422362"/>
              <a:gd name="connsiteY15" fmla="*/ 560599 h 2301326"/>
              <a:gd name="connsiteX16" fmla="*/ 729319 w 1422362"/>
              <a:gd name="connsiteY16" fmla="*/ 948806 h 2301326"/>
              <a:gd name="connsiteX17" fmla="*/ 673525 w 1422362"/>
              <a:gd name="connsiteY17" fmla="*/ 140540 h 2301326"/>
              <a:gd name="connsiteX18" fmla="*/ 471802 w 1422362"/>
              <a:gd name="connsiteY18" fmla="*/ 136936 h 2301326"/>
              <a:gd name="connsiteX19" fmla="*/ 473286 w 1422362"/>
              <a:gd name="connsiteY19" fmla="*/ 1303106 h 2301326"/>
              <a:gd name="connsiteX20" fmla="*/ 338442 w 1422362"/>
              <a:gd name="connsiteY20" fmla="*/ 1249201 h 2301326"/>
              <a:gd name="connsiteX21" fmla="*/ 719 w 1422362"/>
              <a:gd name="connsiteY21" fmla="*/ 948524 h 2301326"/>
              <a:gd name="connsiteX0" fmla="*/ 719 w 1422362"/>
              <a:gd name="connsiteY0" fmla="*/ 948524 h 2301326"/>
              <a:gd name="connsiteX1" fmla="*/ 140932 w 1422362"/>
              <a:gd name="connsiteY1" fmla="*/ 1344298 h 2301326"/>
              <a:gd name="connsiteX2" fmla="*/ 309182 w 1422362"/>
              <a:gd name="connsiteY2" fmla="*/ 1702743 h 2301326"/>
              <a:gd name="connsiteX3" fmla="*/ 548773 w 1422362"/>
              <a:gd name="connsiteY3" fmla="*/ 1927317 h 2301326"/>
              <a:gd name="connsiteX4" fmla="*/ 582370 w 1422362"/>
              <a:gd name="connsiteY4" fmla="*/ 2288211 h 2301326"/>
              <a:gd name="connsiteX5" fmla="*/ 1253027 w 1422362"/>
              <a:gd name="connsiteY5" fmla="*/ 2301326 h 2301326"/>
              <a:gd name="connsiteX6" fmla="*/ 1262460 w 1422362"/>
              <a:gd name="connsiteY6" fmla="*/ 1978053 h 2301326"/>
              <a:gd name="connsiteX7" fmla="*/ 1421092 w 1422362"/>
              <a:gd name="connsiteY7" fmla="*/ 1117527 h 2301326"/>
              <a:gd name="connsiteX8" fmla="*/ 1369124 w 1422362"/>
              <a:gd name="connsiteY8" fmla="*/ 691731 h 2301326"/>
              <a:gd name="connsiteX9" fmla="*/ 1176719 w 1422362"/>
              <a:gd name="connsiteY9" fmla="*/ 660062 h 2301326"/>
              <a:gd name="connsiteX10" fmla="*/ 1168953 w 1422362"/>
              <a:gd name="connsiteY10" fmla="*/ 959041 h 2301326"/>
              <a:gd name="connsiteX11" fmla="*/ 1156855 w 1422362"/>
              <a:gd name="connsiteY11" fmla="*/ 648312 h 2301326"/>
              <a:gd name="connsiteX12" fmla="*/ 927050 w 1422362"/>
              <a:gd name="connsiteY12" fmla="*/ 605935 h 2301326"/>
              <a:gd name="connsiteX13" fmla="*/ 957315 w 1422362"/>
              <a:gd name="connsiteY13" fmla="*/ 935149 h 2301326"/>
              <a:gd name="connsiteX14" fmla="*/ 905990 w 1422362"/>
              <a:gd name="connsiteY14" fmla="*/ 604893 h 2301326"/>
              <a:gd name="connsiteX15" fmla="*/ 711016 w 1422362"/>
              <a:gd name="connsiteY15" fmla="*/ 560599 h 2301326"/>
              <a:gd name="connsiteX16" fmla="*/ 714846 w 1422362"/>
              <a:gd name="connsiteY16" fmla="*/ 948806 h 2301326"/>
              <a:gd name="connsiteX17" fmla="*/ 673525 w 1422362"/>
              <a:gd name="connsiteY17" fmla="*/ 140540 h 2301326"/>
              <a:gd name="connsiteX18" fmla="*/ 471802 w 1422362"/>
              <a:gd name="connsiteY18" fmla="*/ 136936 h 2301326"/>
              <a:gd name="connsiteX19" fmla="*/ 473286 w 1422362"/>
              <a:gd name="connsiteY19" fmla="*/ 1303106 h 2301326"/>
              <a:gd name="connsiteX20" fmla="*/ 338442 w 1422362"/>
              <a:gd name="connsiteY20" fmla="*/ 1249201 h 2301326"/>
              <a:gd name="connsiteX21" fmla="*/ 719 w 1422362"/>
              <a:gd name="connsiteY21" fmla="*/ 948524 h 2301326"/>
              <a:gd name="connsiteX0" fmla="*/ 719 w 1422362"/>
              <a:gd name="connsiteY0" fmla="*/ 948524 h 2301326"/>
              <a:gd name="connsiteX1" fmla="*/ 140932 w 1422362"/>
              <a:gd name="connsiteY1" fmla="*/ 1344298 h 2301326"/>
              <a:gd name="connsiteX2" fmla="*/ 309182 w 1422362"/>
              <a:gd name="connsiteY2" fmla="*/ 1702743 h 2301326"/>
              <a:gd name="connsiteX3" fmla="*/ 548773 w 1422362"/>
              <a:gd name="connsiteY3" fmla="*/ 1927317 h 2301326"/>
              <a:gd name="connsiteX4" fmla="*/ 582370 w 1422362"/>
              <a:gd name="connsiteY4" fmla="*/ 2288211 h 2301326"/>
              <a:gd name="connsiteX5" fmla="*/ 1253027 w 1422362"/>
              <a:gd name="connsiteY5" fmla="*/ 2301326 h 2301326"/>
              <a:gd name="connsiteX6" fmla="*/ 1262460 w 1422362"/>
              <a:gd name="connsiteY6" fmla="*/ 1978053 h 2301326"/>
              <a:gd name="connsiteX7" fmla="*/ 1421092 w 1422362"/>
              <a:gd name="connsiteY7" fmla="*/ 1117527 h 2301326"/>
              <a:gd name="connsiteX8" fmla="*/ 1369124 w 1422362"/>
              <a:gd name="connsiteY8" fmla="*/ 691731 h 2301326"/>
              <a:gd name="connsiteX9" fmla="*/ 1176719 w 1422362"/>
              <a:gd name="connsiteY9" fmla="*/ 660062 h 2301326"/>
              <a:gd name="connsiteX10" fmla="*/ 1168953 w 1422362"/>
              <a:gd name="connsiteY10" fmla="*/ 959041 h 2301326"/>
              <a:gd name="connsiteX11" fmla="*/ 1156855 w 1422362"/>
              <a:gd name="connsiteY11" fmla="*/ 648312 h 2301326"/>
              <a:gd name="connsiteX12" fmla="*/ 927050 w 1422362"/>
              <a:gd name="connsiteY12" fmla="*/ 605935 h 2301326"/>
              <a:gd name="connsiteX13" fmla="*/ 957315 w 1422362"/>
              <a:gd name="connsiteY13" fmla="*/ 935149 h 2301326"/>
              <a:gd name="connsiteX14" fmla="*/ 905990 w 1422362"/>
              <a:gd name="connsiteY14" fmla="*/ 604893 h 2301326"/>
              <a:gd name="connsiteX15" fmla="*/ 711016 w 1422362"/>
              <a:gd name="connsiteY15" fmla="*/ 560599 h 2301326"/>
              <a:gd name="connsiteX16" fmla="*/ 714846 w 1422362"/>
              <a:gd name="connsiteY16" fmla="*/ 948806 h 2301326"/>
              <a:gd name="connsiteX17" fmla="*/ 673525 w 1422362"/>
              <a:gd name="connsiteY17" fmla="*/ 140540 h 2301326"/>
              <a:gd name="connsiteX18" fmla="*/ 471802 w 1422362"/>
              <a:gd name="connsiteY18" fmla="*/ 136936 h 2301326"/>
              <a:gd name="connsiteX19" fmla="*/ 473286 w 1422362"/>
              <a:gd name="connsiteY19" fmla="*/ 1303106 h 2301326"/>
              <a:gd name="connsiteX20" fmla="*/ 338442 w 1422362"/>
              <a:gd name="connsiteY20" fmla="*/ 1249201 h 2301326"/>
              <a:gd name="connsiteX21" fmla="*/ 719 w 1422362"/>
              <a:gd name="connsiteY21" fmla="*/ 948524 h 2301326"/>
              <a:gd name="connsiteX0" fmla="*/ 719 w 1422362"/>
              <a:gd name="connsiteY0" fmla="*/ 948524 h 2301326"/>
              <a:gd name="connsiteX1" fmla="*/ 140932 w 1422362"/>
              <a:gd name="connsiteY1" fmla="*/ 1344298 h 2301326"/>
              <a:gd name="connsiteX2" fmla="*/ 309182 w 1422362"/>
              <a:gd name="connsiteY2" fmla="*/ 1702743 h 2301326"/>
              <a:gd name="connsiteX3" fmla="*/ 548773 w 1422362"/>
              <a:gd name="connsiteY3" fmla="*/ 1927317 h 2301326"/>
              <a:gd name="connsiteX4" fmla="*/ 582370 w 1422362"/>
              <a:gd name="connsiteY4" fmla="*/ 2288211 h 2301326"/>
              <a:gd name="connsiteX5" fmla="*/ 1253027 w 1422362"/>
              <a:gd name="connsiteY5" fmla="*/ 2301326 h 2301326"/>
              <a:gd name="connsiteX6" fmla="*/ 1262460 w 1422362"/>
              <a:gd name="connsiteY6" fmla="*/ 1978053 h 2301326"/>
              <a:gd name="connsiteX7" fmla="*/ 1421092 w 1422362"/>
              <a:gd name="connsiteY7" fmla="*/ 1117527 h 2301326"/>
              <a:gd name="connsiteX8" fmla="*/ 1369124 w 1422362"/>
              <a:gd name="connsiteY8" fmla="*/ 691731 h 2301326"/>
              <a:gd name="connsiteX9" fmla="*/ 1176719 w 1422362"/>
              <a:gd name="connsiteY9" fmla="*/ 660062 h 2301326"/>
              <a:gd name="connsiteX10" fmla="*/ 1168953 w 1422362"/>
              <a:gd name="connsiteY10" fmla="*/ 959041 h 2301326"/>
              <a:gd name="connsiteX11" fmla="*/ 1156855 w 1422362"/>
              <a:gd name="connsiteY11" fmla="*/ 648312 h 2301326"/>
              <a:gd name="connsiteX12" fmla="*/ 927050 w 1422362"/>
              <a:gd name="connsiteY12" fmla="*/ 605935 h 2301326"/>
              <a:gd name="connsiteX13" fmla="*/ 957315 w 1422362"/>
              <a:gd name="connsiteY13" fmla="*/ 935149 h 2301326"/>
              <a:gd name="connsiteX14" fmla="*/ 905990 w 1422362"/>
              <a:gd name="connsiteY14" fmla="*/ 604893 h 2301326"/>
              <a:gd name="connsiteX15" fmla="*/ 711016 w 1422362"/>
              <a:gd name="connsiteY15" fmla="*/ 560599 h 2301326"/>
              <a:gd name="connsiteX16" fmla="*/ 714846 w 1422362"/>
              <a:gd name="connsiteY16" fmla="*/ 948806 h 2301326"/>
              <a:gd name="connsiteX17" fmla="*/ 673525 w 1422362"/>
              <a:gd name="connsiteY17" fmla="*/ 140540 h 2301326"/>
              <a:gd name="connsiteX18" fmla="*/ 471802 w 1422362"/>
              <a:gd name="connsiteY18" fmla="*/ 136936 h 2301326"/>
              <a:gd name="connsiteX19" fmla="*/ 473286 w 1422362"/>
              <a:gd name="connsiteY19" fmla="*/ 1303106 h 2301326"/>
              <a:gd name="connsiteX20" fmla="*/ 338442 w 1422362"/>
              <a:gd name="connsiteY20" fmla="*/ 1249201 h 2301326"/>
              <a:gd name="connsiteX21" fmla="*/ 719 w 1422362"/>
              <a:gd name="connsiteY21" fmla="*/ 948524 h 2301326"/>
              <a:gd name="connsiteX0" fmla="*/ 719 w 1422362"/>
              <a:gd name="connsiteY0" fmla="*/ 948524 h 2301326"/>
              <a:gd name="connsiteX1" fmla="*/ 140932 w 1422362"/>
              <a:gd name="connsiteY1" fmla="*/ 1344298 h 2301326"/>
              <a:gd name="connsiteX2" fmla="*/ 309182 w 1422362"/>
              <a:gd name="connsiteY2" fmla="*/ 1702743 h 2301326"/>
              <a:gd name="connsiteX3" fmla="*/ 548773 w 1422362"/>
              <a:gd name="connsiteY3" fmla="*/ 1927317 h 2301326"/>
              <a:gd name="connsiteX4" fmla="*/ 582370 w 1422362"/>
              <a:gd name="connsiteY4" fmla="*/ 2288211 h 2301326"/>
              <a:gd name="connsiteX5" fmla="*/ 1253027 w 1422362"/>
              <a:gd name="connsiteY5" fmla="*/ 2301326 h 2301326"/>
              <a:gd name="connsiteX6" fmla="*/ 1262460 w 1422362"/>
              <a:gd name="connsiteY6" fmla="*/ 1978053 h 2301326"/>
              <a:gd name="connsiteX7" fmla="*/ 1421092 w 1422362"/>
              <a:gd name="connsiteY7" fmla="*/ 1117527 h 2301326"/>
              <a:gd name="connsiteX8" fmla="*/ 1369124 w 1422362"/>
              <a:gd name="connsiteY8" fmla="*/ 691731 h 2301326"/>
              <a:gd name="connsiteX9" fmla="*/ 1176719 w 1422362"/>
              <a:gd name="connsiteY9" fmla="*/ 660062 h 2301326"/>
              <a:gd name="connsiteX10" fmla="*/ 1168953 w 1422362"/>
              <a:gd name="connsiteY10" fmla="*/ 959041 h 2301326"/>
              <a:gd name="connsiteX11" fmla="*/ 1156855 w 1422362"/>
              <a:gd name="connsiteY11" fmla="*/ 648312 h 2301326"/>
              <a:gd name="connsiteX12" fmla="*/ 927050 w 1422362"/>
              <a:gd name="connsiteY12" fmla="*/ 605935 h 2301326"/>
              <a:gd name="connsiteX13" fmla="*/ 957315 w 1422362"/>
              <a:gd name="connsiteY13" fmla="*/ 935149 h 2301326"/>
              <a:gd name="connsiteX14" fmla="*/ 905990 w 1422362"/>
              <a:gd name="connsiteY14" fmla="*/ 604893 h 2301326"/>
              <a:gd name="connsiteX15" fmla="*/ 711016 w 1422362"/>
              <a:gd name="connsiteY15" fmla="*/ 560599 h 2301326"/>
              <a:gd name="connsiteX16" fmla="*/ 714846 w 1422362"/>
              <a:gd name="connsiteY16" fmla="*/ 948806 h 2301326"/>
              <a:gd name="connsiteX17" fmla="*/ 673525 w 1422362"/>
              <a:gd name="connsiteY17" fmla="*/ 140540 h 2301326"/>
              <a:gd name="connsiteX18" fmla="*/ 471802 w 1422362"/>
              <a:gd name="connsiteY18" fmla="*/ 136936 h 2301326"/>
              <a:gd name="connsiteX19" fmla="*/ 473286 w 1422362"/>
              <a:gd name="connsiteY19" fmla="*/ 1303106 h 2301326"/>
              <a:gd name="connsiteX20" fmla="*/ 338442 w 1422362"/>
              <a:gd name="connsiteY20" fmla="*/ 1249201 h 2301326"/>
              <a:gd name="connsiteX21" fmla="*/ 719 w 1422362"/>
              <a:gd name="connsiteY21" fmla="*/ 948524 h 2301326"/>
              <a:gd name="connsiteX0" fmla="*/ 719 w 1422362"/>
              <a:gd name="connsiteY0" fmla="*/ 948524 h 2301326"/>
              <a:gd name="connsiteX1" fmla="*/ 140932 w 1422362"/>
              <a:gd name="connsiteY1" fmla="*/ 1344298 h 2301326"/>
              <a:gd name="connsiteX2" fmla="*/ 309182 w 1422362"/>
              <a:gd name="connsiteY2" fmla="*/ 1702743 h 2301326"/>
              <a:gd name="connsiteX3" fmla="*/ 548773 w 1422362"/>
              <a:gd name="connsiteY3" fmla="*/ 1927317 h 2301326"/>
              <a:gd name="connsiteX4" fmla="*/ 582370 w 1422362"/>
              <a:gd name="connsiteY4" fmla="*/ 2288211 h 2301326"/>
              <a:gd name="connsiteX5" fmla="*/ 1253027 w 1422362"/>
              <a:gd name="connsiteY5" fmla="*/ 2301326 h 2301326"/>
              <a:gd name="connsiteX6" fmla="*/ 1262460 w 1422362"/>
              <a:gd name="connsiteY6" fmla="*/ 1978053 h 2301326"/>
              <a:gd name="connsiteX7" fmla="*/ 1421092 w 1422362"/>
              <a:gd name="connsiteY7" fmla="*/ 1117527 h 2301326"/>
              <a:gd name="connsiteX8" fmla="*/ 1369124 w 1422362"/>
              <a:gd name="connsiteY8" fmla="*/ 691731 h 2301326"/>
              <a:gd name="connsiteX9" fmla="*/ 1176719 w 1422362"/>
              <a:gd name="connsiteY9" fmla="*/ 660062 h 2301326"/>
              <a:gd name="connsiteX10" fmla="*/ 1168953 w 1422362"/>
              <a:gd name="connsiteY10" fmla="*/ 959041 h 2301326"/>
              <a:gd name="connsiteX11" fmla="*/ 1156855 w 1422362"/>
              <a:gd name="connsiteY11" fmla="*/ 648312 h 2301326"/>
              <a:gd name="connsiteX12" fmla="*/ 927050 w 1422362"/>
              <a:gd name="connsiteY12" fmla="*/ 605935 h 2301326"/>
              <a:gd name="connsiteX13" fmla="*/ 957315 w 1422362"/>
              <a:gd name="connsiteY13" fmla="*/ 935149 h 2301326"/>
              <a:gd name="connsiteX14" fmla="*/ 905990 w 1422362"/>
              <a:gd name="connsiteY14" fmla="*/ 604893 h 2301326"/>
              <a:gd name="connsiteX15" fmla="*/ 711016 w 1422362"/>
              <a:gd name="connsiteY15" fmla="*/ 560599 h 2301326"/>
              <a:gd name="connsiteX16" fmla="*/ 714846 w 1422362"/>
              <a:gd name="connsiteY16" fmla="*/ 948806 h 2301326"/>
              <a:gd name="connsiteX17" fmla="*/ 673525 w 1422362"/>
              <a:gd name="connsiteY17" fmla="*/ 140540 h 2301326"/>
              <a:gd name="connsiteX18" fmla="*/ 471802 w 1422362"/>
              <a:gd name="connsiteY18" fmla="*/ 136936 h 2301326"/>
              <a:gd name="connsiteX19" fmla="*/ 473286 w 1422362"/>
              <a:gd name="connsiteY19" fmla="*/ 1303106 h 2301326"/>
              <a:gd name="connsiteX20" fmla="*/ 338442 w 1422362"/>
              <a:gd name="connsiteY20" fmla="*/ 1249201 h 2301326"/>
              <a:gd name="connsiteX21" fmla="*/ 719 w 1422362"/>
              <a:gd name="connsiteY21" fmla="*/ 948524 h 2301326"/>
              <a:gd name="connsiteX0" fmla="*/ 719 w 1422362"/>
              <a:gd name="connsiteY0" fmla="*/ 914198 h 2267000"/>
              <a:gd name="connsiteX1" fmla="*/ 140932 w 1422362"/>
              <a:gd name="connsiteY1" fmla="*/ 1309972 h 2267000"/>
              <a:gd name="connsiteX2" fmla="*/ 309182 w 1422362"/>
              <a:gd name="connsiteY2" fmla="*/ 1668417 h 2267000"/>
              <a:gd name="connsiteX3" fmla="*/ 548773 w 1422362"/>
              <a:gd name="connsiteY3" fmla="*/ 1892991 h 2267000"/>
              <a:gd name="connsiteX4" fmla="*/ 582370 w 1422362"/>
              <a:gd name="connsiteY4" fmla="*/ 2253885 h 2267000"/>
              <a:gd name="connsiteX5" fmla="*/ 1253027 w 1422362"/>
              <a:gd name="connsiteY5" fmla="*/ 2267000 h 2267000"/>
              <a:gd name="connsiteX6" fmla="*/ 1262460 w 1422362"/>
              <a:gd name="connsiteY6" fmla="*/ 1943727 h 2267000"/>
              <a:gd name="connsiteX7" fmla="*/ 1421092 w 1422362"/>
              <a:gd name="connsiteY7" fmla="*/ 1083201 h 2267000"/>
              <a:gd name="connsiteX8" fmla="*/ 1369124 w 1422362"/>
              <a:gd name="connsiteY8" fmla="*/ 657405 h 2267000"/>
              <a:gd name="connsiteX9" fmla="*/ 1176719 w 1422362"/>
              <a:gd name="connsiteY9" fmla="*/ 625736 h 2267000"/>
              <a:gd name="connsiteX10" fmla="*/ 1168953 w 1422362"/>
              <a:gd name="connsiteY10" fmla="*/ 924715 h 2267000"/>
              <a:gd name="connsiteX11" fmla="*/ 1156855 w 1422362"/>
              <a:gd name="connsiteY11" fmla="*/ 613986 h 2267000"/>
              <a:gd name="connsiteX12" fmla="*/ 927050 w 1422362"/>
              <a:gd name="connsiteY12" fmla="*/ 571609 h 2267000"/>
              <a:gd name="connsiteX13" fmla="*/ 957315 w 1422362"/>
              <a:gd name="connsiteY13" fmla="*/ 900823 h 2267000"/>
              <a:gd name="connsiteX14" fmla="*/ 905990 w 1422362"/>
              <a:gd name="connsiteY14" fmla="*/ 570567 h 2267000"/>
              <a:gd name="connsiteX15" fmla="*/ 711016 w 1422362"/>
              <a:gd name="connsiteY15" fmla="*/ 526273 h 2267000"/>
              <a:gd name="connsiteX16" fmla="*/ 714846 w 1422362"/>
              <a:gd name="connsiteY16" fmla="*/ 914480 h 2267000"/>
              <a:gd name="connsiteX17" fmla="*/ 673525 w 1422362"/>
              <a:gd name="connsiteY17" fmla="*/ 106214 h 2267000"/>
              <a:gd name="connsiteX18" fmla="*/ 486275 w 1422362"/>
              <a:gd name="connsiteY18" fmla="*/ 174974 h 2267000"/>
              <a:gd name="connsiteX19" fmla="*/ 473286 w 1422362"/>
              <a:gd name="connsiteY19" fmla="*/ 1268780 h 2267000"/>
              <a:gd name="connsiteX20" fmla="*/ 338442 w 1422362"/>
              <a:gd name="connsiteY20" fmla="*/ 1214875 h 2267000"/>
              <a:gd name="connsiteX21" fmla="*/ 719 w 1422362"/>
              <a:gd name="connsiteY21" fmla="*/ 914198 h 2267000"/>
              <a:gd name="connsiteX0" fmla="*/ 719 w 1422362"/>
              <a:gd name="connsiteY0" fmla="*/ 897709 h 2250511"/>
              <a:gd name="connsiteX1" fmla="*/ 140932 w 1422362"/>
              <a:gd name="connsiteY1" fmla="*/ 1293483 h 2250511"/>
              <a:gd name="connsiteX2" fmla="*/ 309182 w 1422362"/>
              <a:gd name="connsiteY2" fmla="*/ 1651928 h 2250511"/>
              <a:gd name="connsiteX3" fmla="*/ 548773 w 1422362"/>
              <a:gd name="connsiteY3" fmla="*/ 1876502 h 2250511"/>
              <a:gd name="connsiteX4" fmla="*/ 582370 w 1422362"/>
              <a:gd name="connsiteY4" fmla="*/ 2237396 h 2250511"/>
              <a:gd name="connsiteX5" fmla="*/ 1253027 w 1422362"/>
              <a:gd name="connsiteY5" fmla="*/ 2250511 h 2250511"/>
              <a:gd name="connsiteX6" fmla="*/ 1262460 w 1422362"/>
              <a:gd name="connsiteY6" fmla="*/ 1927238 h 2250511"/>
              <a:gd name="connsiteX7" fmla="*/ 1421092 w 1422362"/>
              <a:gd name="connsiteY7" fmla="*/ 1066712 h 2250511"/>
              <a:gd name="connsiteX8" fmla="*/ 1369124 w 1422362"/>
              <a:gd name="connsiteY8" fmla="*/ 640916 h 2250511"/>
              <a:gd name="connsiteX9" fmla="*/ 1176719 w 1422362"/>
              <a:gd name="connsiteY9" fmla="*/ 609247 h 2250511"/>
              <a:gd name="connsiteX10" fmla="*/ 1168953 w 1422362"/>
              <a:gd name="connsiteY10" fmla="*/ 908226 h 2250511"/>
              <a:gd name="connsiteX11" fmla="*/ 1156855 w 1422362"/>
              <a:gd name="connsiteY11" fmla="*/ 597497 h 2250511"/>
              <a:gd name="connsiteX12" fmla="*/ 927050 w 1422362"/>
              <a:gd name="connsiteY12" fmla="*/ 555120 h 2250511"/>
              <a:gd name="connsiteX13" fmla="*/ 957315 w 1422362"/>
              <a:gd name="connsiteY13" fmla="*/ 884334 h 2250511"/>
              <a:gd name="connsiteX14" fmla="*/ 905990 w 1422362"/>
              <a:gd name="connsiteY14" fmla="*/ 554078 h 2250511"/>
              <a:gd name="connsiteX15" fmla="*/ 711016 w 1422362"/>
              <a:gd name="connsiteY15" fmla="*/ 509784 h 2250511"/>
              <a:gd name="connsiteX16" fmla="*/ 714846 w 1422362"/>
              <a:gd name="connsiteY16" fmla="*/ 897991 h 2250511"/>
              <a:gd name="connsiteX17" fmla="*/ 683174 w 1422362"/>
              <a:gd name="connsiteY17" fmla="*/ 118671 h 2250511"/>
              <a:gd name="connsiteX18" fmla="*/ 486275 w 1422362"/>
              <a:gd name="connsiteY18" fmla="*/ 158485 h 2250511"/>
              <a:gd name="connsiteX19" fmla="*/ 473286 w 1422362"/>
              <a:gd name="connsiteY19" fmla="*/ 1252291 h 2250511"/>
              <a:gd name="connsiteX20" fmla="*/ 338442 w 1422362"/>
              <a:gd name="connsiteY20" fmla="*/ 1198386 h 2250511"/>
              <a:gd name="connsiteX21" fmla="*/ 719 w 1422362"/>
              <a:gd name="connsiteY21" fmla="*/ 897709 h 2250511"/>
              <a:gd name="connsiteX0" fmla="*/ 719 w 1422362"/>
              <a:gd name="connsiteY0" fmla="*/ 897709 h 2250511"/>
              <a:gd name="connsiteX1" fmla="*/ 140932 w 1422362"/>
              <a:gd name="connsiteY1" fmla="*/ 1293483 h 2250511"/>
              <a:gd name="connsiteX2" fmla="*/ 309182 w 1422362"/>
              <a:gd name="connsiteY2" fmla="*/ 1651928 h 2250511"/>
              <a:gd name="connsiteX3" fmla="*/ 548773 w 1422362"/>
              <a:gd name="connsiteY3" fmla="*/ 1876502 h 2250511"/>
              <a:gd name="connsiteX4" fmla="*/ 582370 w 1422362"/>
              <a:gd name="connsiteY4" fmla="*/ 2237396 h 2250511"/>
              <a:gd name="connsiteX5" fmla="*/ 1253027 w 1422362"/>
              <a:gd name="connsiteY5" fmla="*/ 2250511 h 2250511"/>
              <a:gd name="connsiteX6" fmla="*/ 1262460 w 1422362"/>
              <a:gd name="connsiteY6" fmla="*/ 1927238 h 2250511"/>
              <a:gd name="connsiteX7" fmla="*/ 1421092 w 1422362"/>
              <a:gd name="connsiteY7" fmla="*/ 1066712 h 2250511"/>
              <a:gd name="connsiteX8" fmla="*/ 1369124 w 1422362"/>
              <a:gd name="connsiteY8" fmla="*/ 640916 h 2250511"/>
              <a:gd name="connsiteX9" fmla="*/ 1176719 w 1422362"/>
              <a:gd name="connsiteY9" fmla="*/ 609247 h 2250511"/>
              <a:gd name="connsiteX10" fmla="*/ 1168953 w 1422362"/>
              <a:gd name="connsiteY10" fmla="*/ 908226 h 2250511"/>
              <a:gd name="connsiteX11" fmla="*/ 1156855 w 1422362"/>
              <a:gd name="connsiteY11" fmla="*/ 597497 h 2250511"/>
              <a:gd name="connsiteX12" fmla="*/ 927050 w 1422362"/>
              <a:gd name="connsiteY12" fmla="*/ 555120 h 2250511"/>
              <a:gd name="connsiteX13" fmla="*/ 957315 w 1422362"/>
              <a:gd name="connsiteY13" fmla="*/ 884334 h 2250511"/>
              <a:gd name="connsiteX14" fmla="*/ 905990 w 1422362"/>
              <a:gd name="connsiteY14" fmla="*/ 554078 h 2250511"/>
              <a:gd name="connsiteX15" fmla="*/ 711016 w 1422362"/>
              <a:gd name="connsiteY15" fmla="*/ 509784 h 2250511"/>
              <a:gd name="connsiteX16" fmla="*/ 714846 w 1422362"/>
              <a:gd name="connsiteY16" fmla="*/ 897991 h 2250511"/>
              <a:gd name="connsiteX17" fmla="*/ 683174 w 1422362"/>
              <a:gd name="connsiteY17" fmla="*/ 118671 h 2250511"/>
              <a:gd name="connsiteX18" fmla="*/ 486275 w 1422362"/>
              <a:gd name="connsiteY18" fmla="*/ 158485 h 2250511"/>
              <a:gd name="connsiteX19" fmla="*/ 473286 w 1422362"/>
              <a:gd name="connsiteY19" fmla="*/ 1252291 h 2250511"/>
              <a:gd name="connsiteX20" fmla="*/ 338442 w 1422362"/>
              <a:gd name="connsiteY20" fmla="*/ 1198386 h 2250511"/>
              <a:gd name="connsiteX21" fmla="*/ 719 w 1422362"/>
              <a:gd name="connsiteY21" fmla="*/ 897709 h 2250511"/>
              <a:gd name="connsiteX0" fmla="*/ 719 w 1422362"/>
              <a:gd name="connsiteY0" fmla="*/ 904644 h 2257446"/>
              <a:gd name="connsiteX1" fmla="*/ 140932 w 1422362"/>
              <a:gd name="connsiteY1" fmla="*/ 1300418 h 2257446"/>
              <a:gd name="connsiteX2" fmla="*/ 309182 w 1422362"/>
              <a:gd name="connsiteY2" fmla="*/ 1658863 h 2257446"/>
              <a:gd name="connsiteX3" fmla="*/ 548773 w 1422362"/>
              <a:gd name="connsiteY3" fmla="*/ 1883437 h 2257446"/>
              <a:gd name="connsiteX4" fmla="*/ 582370 w 1422362"/>
              <a:gd name="connsiteY4" fmla="*/ 2244331 h 2257446"/>
              <a:gd name="connsiteX5" fmla="*/ 1253027 w 1422362"/>
              <a:gd name="connsiteY5" fmla="*/ 2257446 h 2257446"/>
              <a:gd name="connsiteX6" fmla="*/ 1262460 w 1422362"/>
              <a:gd name="connsiteY6" fmla="*/ 1934173 h 2257446"/>
              <a:gd name="connsiteX7" fmla="*/ 1421092 w 1422362"/>
              <a:gd name="connsiteY7" fmla="*/ 1073647 h 2257446"/>
              <a:gd name="connsiteX8" fmla="*/ 1369124 w 1422362"/>
              <a:gd name="connsiteY8" fmla="*/ 647851 h 2257446"/>
              <a:gd name="connsiteX9" fmla="*/ 1176719 w 1422362"/>
              <a:gd name="connsiteY9" fmla="*/ 616182 h 2257446"/>
              <a:gd name="connsiteX10" fmla="*/ 1168953 w 1422362"/>
              <a:gd name="connsiteY10" fmla="*/ 915161 h 2257446"/>
              <a:gd name="connsiteX11" fmla="*/ 1156855 w 1422362"/>
              <a:gd name="connsiteY11" fmla="*/ 604432 h 2257446"/>
              <a:gd name="connsiteX12" fmla="*/ 927050 w 1422362"/>
              <a:gd name="connsiteY12" fmla="*/ 562055 h 2257446"/>
              <a:gd name="connsiteX13" fmla="*/ 957315 w 1422362"/>
              <a:gd name="connsiteY13" fmla="*/ 891269 h 2257446"/>
              <a:gd name="connsiteX14" fmla="*/ 905990 w 1422362"/>
              <a:gd name="connsiteY14" fmla="*/ 561013 h 2257446"/>
              <a:gd name="connsiteX15" fmla="*/ 711016 w 1422362"/>
              <a:gd name="connsiteY15" fmla="*/ 516719 h 2257446"/>
              <a:gd name="connsiteX16" fmla="*/ 714846 w 1422362"/>
              <a:gd name="connsiteY16" fmla="*/ 904926 h 2257446"/>
              <a:gd name="connsiteX17" fmla="*/ 683174 w 1422362"/>
              <a:gd name="connsiteY17" fmla="*/ 125606 h 2257446"/>
              <a:gd name="connsiteX18" fmla="*/ 486275 w 1422362"/>
              <a:gd name="connsiteY18" fmla="*/ 165420 h 2257446"/>
              <a:gd name="connsiteX19" fmla="*/ 473286 w 1422362"/>
              <a:gd name="connsiteY19" fmla="*/ 1259226 h 2257446"/>
              <a:gd name="connsiteX20" fmla="*/ 338442 w 1422362"/>
              <a:gd name="connsiteY20" fmla="*/ 1205321 h 2257446"/>
              <a:gd name="connsiteX21" fmla="*/ 719 w 1422362"/>
              <a:gd name="connsiteY21" fmla="*/ 904644 h 2257446"/>
              <a:gd name="connsiteX0" fmla="*/ 719 w 1422362"/>
              <a:gd name="connsiteY0" fmla="*/ 900955 h 2253757"/>
              <a:gd name="connsiteX1" fmla="*/ 140932 w 1422362"/>
              <a:gd name="connsiteY1" fmla="*/ 1296729 h 2253757"/>
              <a:gd name="connsiteX2" fmla="*/ 309182 w 1422362"/>
              <a:gd name="connsiteY2" fmla="*/ 1655174 h 2253757"/>
              <a:gd name="connsiteX3" fmla="*/ 548773 w 1422362"/>
              <a:gd name="connsiteY3" fmla="*/ 1879748 h 2253757"/>
              <a:gd name="connsiteX4" fmla="*/ 582370 w 1422362"/>
              <a:gd name="connsiteY4" fmla="*/ 2240642 h 2253757"/>
              <a:gd name="connsiteX5" fmla="*/ 1253027 w 1422362"/>
              <a:gd name="connsiteY5" fmla="*/ 2253757 h 2253757"/>
              <a:gd name="connsiteX6" fmla="*/ 1262460 w 1422362"/>
              <a:gd name="connsiteY6" fmla="*/ 1930484 h 2253757"/>
              <a:gd name="connsiteX7" fmla="*/ 1421092 w 1422362"/>
              <a:gd name="connsiteY7" fmla="*/ 1069958 h 2253757"/>
              <a:gd name="connsiteX8" fmla="*/ 1369124 w 1422362"/>
              <a:gd name="connsiteY8" fmla="*/ 644162 h 2253757"/>
              <a:gd name="connsiteX9" fmla="*/ 1176719 w 1422362"/>
              <a:gd name="connsiteY9" fmla="*/ 612493 h 2253757"/>
              <a:gd name="connsiteX10" fmla="*/ 1168953 w 1422362"/>
              <a:gd name="connsiteY10" fmla="*/ 911472 h 2253757"/>
              <a:gd name="connsiteX11" fmla="*/ 1156855 w 1422362"/>
              <a:gd name="connsiteY11" fmla="*/ 600743 h 2253757"/>
              <a:gd name="connsiteX12" fmla="*/ 927050 w 1422362"/>
              <a:gd name="connsiteY12" fmla="*/ 558366 h 2253757"/>
              <a:gd name="connsiteX13" fmla="*/ 957315 w 1422362"/>
              <a:gd name="connsiteY13" fmla="*/ 887580 h 2253757"/>
              <a:gd name="connsiteX14" fmla="*/ 905990 w 1422362"/>
              <a:gd name="connsiteY14" fmla="*/ 557324 h 2253757"/>
              <a:gd name="connsiteX15" fmla="*/ 711016 w 1422362"/>
              <a:gd name="connsiteY15" fmla="*/ 513030 h 2253757"/>
              <a:gd name="connsiteX16" fmla="*/ 714846 w 1422362"/>
              <a:gd name="connsiteY16" fmla="*/ 901237 h 2253757"/>
              <a:gd name="connsiteX17" fmla="*/ 683174 w 1422362"/>
              <a:gd name="connsiteY17" fmla="*/ 121917 h 2253757"/>
              <a:gd name="connsiteX18" fmla="*/ 486275 w 1422362"/>
              <a:gd name="connsiteY18" fmla="*/ 161731 h 2253757"/>
              <a:gd name="connsiteX19" fmla="*/ 473286 w 1422362"/>
              <a:gd name="connsiteY19" fmla="*/ 1255537 h 2253757"/>
              <a:gd name="connsiteX20" fmla="*/ 338442 w 1422362"/>
              <a:gd name="connsiteY20" fmla="*/ 1201632 h 2253757"/>
              <a:gd name="connsiteX21" fmla="*/ 719 w 1422362"/>
              <a:gd name="connsiteY21" fmla="*/ 900955 h 2253757"/>
              <a:gd name="connsiteX0" fmla="*/ 719 w 1422362"/>
              <a:gd name="connsiteY0" fmla="*/ 900955 h 2253757"/>
              <a:gd name="connsiteX1" fmla="*/ 140932 w 1422362"/>
              <a:gd name="connsiteY1" fmla="*/ 1296729 h 2253757"/>
              <a:gd name="connsiteX2" fmla="*/ 309182 w 1422362"/>
              <a:gd name="connsiteY2" fmla="*/ 1655174 h 2253757"/>
              <a:gd name="connsiteX3" fmla="*/ 548773 w 1422362"/>
              <a:gd name="connsiteY3" fmla="*/ 1879748 h 2253757"/>
              <a:gd name="connsiteX4" fmla="*/ 582370 w 1422362"/>
              <a:gd name="connsiteY4" fmla="*/ 2240642 h 2253757"/>
              <a:gd name="connsiteX5" fmla="*/ 1253027 w 1422362"/>
              <a:gd name="connsiteY5" fmla="*/ 2253757 h 2253757"/>
              <a:gd name="connsiteX6" fmla="*/ 1262460 w 1422362"/>
              <a:gd name="connsiteY6" fmla="*/ 1930484 h 2253757"/>
              <a:gd name="connsiteX7" fmla="*/ 1421092 w 1422362"/>
              <a:gd name="connsiteY7" fmla="*/ 1069958 h 2253757"/>
              <a:gd name="connsiteX8" fmla="*/ 1369124 w 1422362"/>
              <a:gd name="connsiteY8" fmla="*/ 644162 h 2253757"/>
              <a:gd name="connsiteX9" fmla="*/ 1176719 w 1422362"/>
              <a:gd name="connsiteY9" fmla="*/ 612493 h 2253757"/>
              <a:gd name="connsiteX10" fmla="*/ 1168953 w 1422362"/>
              <a:gd name="connsiteY10" fmla="*/ 911472 h 2253757"/>
              <a:gd name="connsiteX11" fmla="*/ 1156855 w 1422362"/>
              <a:gd name="connsiteY11" fmla="*/ 600743 h 2253757"/>
              <a:gd name="connsiteX12" fmla="*/ 927050 w 1422362"/>
              <a:gd name="connsiteY12" fmla="*/ 558366 h 2253757"/>
              <a:gd name="connsiteX13" fmla="*/ 957315 w 1422362"/>
              <a:gd name="connsiteY13" fmla="*/ 887580 h 2253757"/>
              <a:gd name="connsiteX14" fmla="*/ 905990 w 1422362"/>
              <a:gd name="connsiteY14" fmla="*/ 557324 h 2253757"/>
              <a:gd name="connsiteX15" fmla="*/ 711016 w 1422362"/>
              <a:gd name="connsiteY15" fmla="*/ 513030 h 2253757"/>
              <a:gd name="connsiteX16" fmla="*/ 714846 w 1422362"/>
              <a:gd name="connsiteY16" fmla="*/ 901237 h 2253757"/>
              <a:gd name="connsiteX17" fmla="*/ 683174 w 1422362"/>
              <a:gd name="connsiteY17" fmla="*/ 121917 h 2253757"/>
              <a:gd name="connsiteX18" fmla="*/ 486275 w 1422362"/>
              <a:gd name="connsiteY18" fmla="*/ 161731 h 2253757"/>
              <a:gd name="connsiteX19" fmla="*/ 463637 w 1422362"/>
              <a:gd name="connsiteY19" fmla="*/ 1183173 h 2253757"/>
              <a:gd name="connsiteX20" fmla="*/ 338442 w 1422362"/>
              <a:gd name="connsiteY20" fmla="*/ 1201632 h 2253757"/>
              <a:gd name="connsiteX21" fmla="*/ 719 w 1422362"/>
              <a:gd name="connsiteY21" fmla="*/ 900955 h 2253757"/>
              <a:gd name="connsiteX0" fmla="*/ 719 w 1422362"/>
              <a:gd name="connsiteY0" fmla="*/ 900955 h 2253757"/>
              <a:gd name="connsiteX1" fmla="*/ 140932 w 1422362"/>
              <a:gd name="connsiteY1" fmla="*/ 1296729 h 2253757"/>
              <a:gd name="connsiteX2" fmla="*/ 309182 w 1422362"/>
              <a:gd name="connsiteY2" fmla="*/ 1655174 h 2253757"/>
              <a:gd name="connsiteX3" fmla="*/ 548773 w 1422362"/>
              <a:gd name="connsiteY3" fmla="*/ 1879748 h 2253757"/>
              <a:gd name="connsiteX4" fmla="*/ 582370 w 1422362"/>
              <a:gd name="connsiteY4" fmla="*/ 2240642 h 2253757"/>
              <a:gd name="connsiteX5" fmla="*/ 1253027 w 1422362"/>
              <a:gd name="connsiteY5" fmla="*/ 2253757 h 2253757"/>
              <a:gd name="connsiteX6" fmla="*/ 1262460 w 1422362"/>
              <a:gd name="connsiteY6" fmla="*/ 1930484 h 2253757"/>
              <a:gd name="connsiteX7" fmla="*/ 1421092 w 1422362"/>
              <a:gd name="connsiteY7" fmla="*/ 1069958 h 2253757"/>
              <a:gd name="connsiteX8" fmla="*/ 1369124 w 1422362"/>
              <a:gd name="connsiteY8" fmla="*/ 644162 h 2253757"/>
              <a:gd name="connsiteX9" fmla="*/ 1176719 w 1422362"/>
              <a:gd name="connsiteY9" fmla="*/ 612493 h 2253757"/>
              <a:gd name="connsiteX10" fmla="*/ 1168953 w 1422362"/>
              <a:gd name="connsiteY10" fmla="*/ 911472 h 2253757"/>
              <a:gd name="connsiteX11" fmla="*/ 1156855 w 1422362"/>
              <a:gd name="connsiteY11" fmla="*/ 600743 h 2253757"/>
              <a:gd name="connsiteX12" fmla="*/ 927050 w 1422362"/>
              <a:gd name="connsiteY12" fmla="*/ 558366 h 2253757"/>
              <a:gd name="connsiteX13" fmla="*/ 957315 w 1422362"/>
              <a:gd name="connsiteY13" fmla="*/ 887580 h 2253757"/>
              <a:gd name="connsiteX14" fmla="*/ 905990 w 1422362"/>
              <a:gd name="connsiteY14" fmla="*/ 557324 h 2253757"/>
              <a:gd name="connsiteX15" fmla="*/ 711016 w 1422362"/>
              <a:gd name="connsiteY15" fmla="*/ 513030 h 2253757"/>
              <a:gd name="connsiteX16" fmla="*/ 714846 w 1422362"/>
              <a:gd name="connsiteY16" fmla="*/ 901237 h 2253757"/>
              <a:gd name="connsiteX17" fmla="*/ 683174 w 1422362"/>
              <a:gd name="connsiteY17" fmla="*/ 121917 h 2253757"/>
              <a:gd name="connsiteX18" fmla="*/ 486275 w 1422362"/>
              <a:gd name="connsiteY18" fmla="*/ 161731 h 2253757"/>
              <a:gd name="connsiteX19" fmla="*/ 463637 w 1422362"/>
              <a:gd name="connsiteY19" fmla="*/ 1183173 h 2253757"/>
              <a:gd name="connsiteX20" fmla="*/ 304672 w 1422362"/>
              <a:gd name="connsiteY20" fmla="*/ 1148565 h 2253757"/>
              <a:gd name="connsiteX21" fmla="*/ 719 w 1422362"/>
              <a:gd name="connsiteY21" fmla="*/ 900955 h 2253757"/>
              <a:gd name="connsiteX0" fmla="*/ 719 w 1422362"/>
              <a:gd name="connsiteY0" fmla="*/ 900955 h 2253757"/>
              <a:gd name="connsiteX1" fmla="*/ 140932 w 1422362"/>
              <a:gd name="connsiteY1" fmla="*/ 1296729 h 2253757"/>
              <a:gd name="connsiteX2" fmla="*/ 309182 w 1422362"/>
              <a:gd name="connsiteY2" fmla="*/ 1655174 h 2253757"/>
              <a:gd name="connsiteX3" fmla="*/ 548773 w 1422362"/>
              <a:gd name="connsiteY3" fmla="*/ 1879748 h 2253757"/>
              <a:gd name="connsiteX4" fmla="*/ 582370 w 1422362"/>
              <a:gd name="connsiteY4" fmla="*/ 2240642 h 2253757"/>
              <a:gd name="connsiteX5" fmla="*/ 1253027 w 1422362"/>
              <a:gd name="connsiteY5" fmla="*/ 2253757 h 2253757"/>
              <a:gd name="connsiteX6" fmla="*/ 1262460 w 1422362"/>
              <a:gd name="connsiteY6" fmla="*/ 1930484 h 2253757"/>
              <a:gd name="connsiteX7" fmla="*/ 1421092 w 1422362"/>
              <a:gd name="connsiteY7" fmla="*/ 1069958 h 2253757"/>
              <a:gd name="connsiteX8" fmla="*/ 1369124 w 1422362"/>
              <a:gd name="connsiteY8" fmla="*/ 644162 h 2253757"/>
              <a:gd name="connsiteX9" fmla="*/ 1176719 w 1422362"/>
              <a:gd name="connsiteY9" fmla="*/ 612493 h 2253757"/>
              <a:gd name="connsiteX10" fmla="*/ 1168953 w 1422362"/>
              <a:gd name="connsiteY10" fmla="*/ 911472 h 2253757"/>
              <a:gd name="connsiteX11" fmla="*/ 1156855 w 1422362"/>
              <a:gd name="connsiteY11" fmla="*/ 600743 h 2253757"/>
              <a:gd name="connsiteX12" fmla="*/ 927050 w 1422362"/>
              <a:gd name="connsiteY12" fmla="*/ 558366 h 2253757"/>
              <a:gd name="connsiteX13" fmla="*/ 957315 w 1422362"/>
              <a:gd name="connsiteY13" fmla="*/ 887580 h 2253757"/>
              <a:gd name="connsiteX14" fmla="*/ 905990 w 1422362"/>
              <a:gd name="connsiteY14" fmla="*/ 557324 h 2253757"/>
              <a:gd name="connsiteX15" fmla="*/ 711016 w 1422362"/>
              <a:gd name="connsiteY15" fmla="*/ 513030 h 2253757"/>
              <a:gd name="connsiteX16" fmla="*/ 714846 w 1422362"/>
              <a:gd name="connsiteY16" fmla="*/ 901237 h 2253757"/>
              <a:gd name="connsiteX17" fmla="*/ 683174 w 1422362"/>
              <a:gd name="connsiteY17" fmla="*/ 121917 h 2253757"/>
              <a:gd name="connsiteX18" fmla="*/ 486275 w 1422362"/>
              <a:gd name="connsiteY18" fmla="*/ 161731 h 2253757"/>
              <a:gd name="connsiteX19" fmla="*/ 463637 w 1422362"/>
              <a:gd name="connsiteY19" fmla="*/ 1183173 h 2253757"/>
              <a:gd name="connsiteX20" fmla="*/ 304672 w 1422362"/>
              <a:gd name="connsiteY20" fmla="*/ 1148565 h 2253757"/>
              <a:gd name="connsiteX21" fmla="*/ 719 w 1422362"/>
              <a:gd name="connsiteY21" fmla="*/ 900955 h 2253757"/>
              <a:gd name="connsiteX0" fmla="*/ 719 w 1422362"/>
              <a:gd name="connsiteY0" fmla="*/ 900955 h 2253757"/>
              <a:gd name="connsiteX1" fmla="*/ 140932 w 1422362"/>
              <a:gd name="connsiteY1" fmla="*/ 1296729 h 2253757"/>
              <a:gd name="connsiteX2" fmla="*/ 309182 w 1422362"/>
              <a:gd name="connsiteY2" fmla="*/ 1655174 h 2253757"/>
              <a:gd name="connsiteX3" fmla="*/ 548773 w 1422362"/>
              <a:gd name="connsiteY3" fmla="*/ 1879748 h 2253757"/>
              <a:gd name="connsiteX4" fmla="*/ 582370 w 1422362"/>
              <a:gd name="connsiteY4" fmla="*/ 2240642 h 2253757"/>
              <a:gd name="connsiteX5" fmla="*/ 1253027 w 1422362"/>
              <a:gd name="connsiteY5" fmla="*/ 2253757 h 2253757"/>
              <a:gd name="connsiteX6" fmla="*/ 1262460 w 1422362"/>
              <a:gd name="connsiteY6" fmla="*/ 1930484 h 2253757"/>
              <a:gd name="connsiteX7" fmla="*/ 1421092 w 1422362"/>
              <a:gd name="connsiteY7" fmla="*/ 1069958 h 2253757"/>
              <a:gd name="connsiteX8" fmla="*/ 1369124 w 1422362"/>
              <a:gd name="connsiteY8" fmla="*/ 644162 h 2253757"/>
              <a:gd name="connsiteX9" fmla="*/ 1176719 w 1422362"/>
              <a:gd name="connsiteY9" fmla="*/ 612493 h 2253757"/>
              <a:gd name="connsiteX10" fmla="*/ 1168953 w 1422362"/>
              <a:gd name="connsiteY10" fmla="*/ 911472 h 2253757"/>
              <a:gd name="connsiteX11" fmla="*/ 1156855 w 1422362"/>
              <a:gd name="connsiteY11" fmla="*/ 600743 h 2253757"/>
              <a:gd name="connsiteX12" fmla="*/ 927050 w 1422362"/>
              <a:gd name="connsiteY12" fmla="*/ 558366 h 2253757"/>
              <a:gd name="connsiteX13" fmla="*/ 957315 w 1422362"/>
              <a:gd name="connsiteY13" fmla="*/ 887580 h 2253757"/>
              <a:gd name="connsiteX14" fmla="*/ 905990 w 1422362"/>
              <a:gd name="connsiteY14" fmla="*/ 557324 h 2253757"/>
              <a:gd name="connsiteX15" fmla="*/ 711016 w 1422362"/>
              <a:gd name="connsiteY15" fmla="*/ 513030 h 2253757"/>
              <a:gd name="connsiteX16" fmla="*/ 714846 w 1422362"/>
              <a:gd name="connsiteY16" fmla="*/ 901237 h 2253757"/>
              <a:gd name="connsiteX17" fmla="*/ 683174 w 1422362"/>
              <a:gd name="connsiteY17" fmla="*/ 121917 h 2253757"/>
              <a:gd name="connsiteX18" fmla="*/ 486275 w 1422362"/>
              <a:gd name="connsiteY18" fmla="*/ 161731 h 2253757"/>
              <a:gd name="connsiteX19" fmla="*/ 463637 w 1422362"/>
              <a:gd name="connsiteY19" fmla="*/ 1183173 h 2253757"/>
              <a:gd name="connsiteX20" fmla="*/ 304672 w 1422362"/>
              <a:gd name="connsiteY20" fmla="*/ 1148565 h 2253757"/>
              <a:gd name="connsiteX21" fmla="*/ 719 w 1422362"/>
              <a:gd name="connsiteY21" fmla="*/ 900955 h 2253757"/>
              <a:gd name="connsiteX0" fmla="*/ 436 w 1494443"/>
              <a:gd name="connsiteY0" fmla="*/ 886482 h 2253757"/>
              <a:gd name="connsiteX1" fmla="*/ 213013 w 1494443"/>
              <a:gd name="connsiteY1" fmla="*/ 1296729 h 2253757"/>
              <a:gd name="connsiteX2" fmla="*/ 381263 w 1494443"/>
              <a:gd name="connsiteY2" fmla="*/ 1655174 h 2253757"/>
              <a:gd name="connsiteX3" fmla="*/ 620854 w 1494443"/>
              <a:gd name="connsiteY3" fmla="*/ 1879748 h 2253757"/>
              <a:gd name="connsiteX4" fmla="*/ 654451 w 1494443"/>
              <a:gd name="connsiteY4" fmla="*/ 2240642 h 2253757"/>
              <a:gd name="connsiteX5" fmla="*/ 1325108 w 1494443"/>
              <a:gd name="connsiteY5" fmla="*/ 2253757 h 2253757"/>
              <a:gd name="connsiteX6" fmla="*/ 1334541 w 1494443"/>
              <a:gd name="connsiteY6" fmla="*/ 1930484 h 2253757"/>
              <a:gd name="connsiteX7" fmla="*/ 1493173 w 1494443"/>
              <a:gd name="connsiteY7" fmla="*/ 1069958 h 2253757"/>
              <a:gd name="connsiteX8" fmla="*/ 1441205 w 1494443"/>
              <a:gd name="connsiteY8" fmla="*/ 644162 h 2253757"/>
              <a:gd name="connsiteX9" fmla="*/ 1248800 w 1494443"/>
              <a:gd name="connsiteY9" fmla="*/ 612493 h 2253757"/>
              <a:gd name="connsiteX10" fmla="*/ 1241034 w 1494443"/>
              <a:gd name="connsiteY10" fmla="*/ 911472 h 2253757"/>
              <a:gd name="connsiteX11" fmla="*/ 1228936 w 1494443"/>
              <a:gd name="connsiteY11" fmla="*/ 600743 h 2253757"/>
              <a:gd name="connsiteX12" fmla="*/ 999131 w 1494443"/>
              <a:gd name="connsiteY12" fmla="*/ 558366 h 2253757"/>
              <a:gd name="connsiteX13" fmla="*/ 1029396 w 1494443"/>
              <a:gd name="connsiteY13" fmla="*/ 887580 h 2253757"/>
              <a:gd name="connsiteX14" fmla="*/ 978071 w 1494443"/>
              <a:gd name="connsiteY14" fmla="*/ 557324 h 2253757"/>
              <a:gd name="connsiteX15" fmla="*/ 783097 w 1494443"/>
              <a:gd name="connsiteY15" fmla="*/ 513030 h 2253757"/>
              <a:gd name="connsiteX16" fmla="*/ 786927 w 1494443"/>
              <a:gd name="connsiteY16" fmla="*/ 901237 h 2253757"/>
              <a:gd name="connsiteX17" fmla="*/ 755255 w 1494443"/>
              <a:gd name="connsiteY17" fmla="*/ 121917 h 2253757"/>
              <a:gd name="connsiteX18" fmla="*/ 558356 w 1494443"/>
              <a:gd name="connsiteY18" fmla="*/ 161731 h 2253757"/>
              <a:gd name="connsiteX19" fmla="*/ 535718 w 1494443"/>
              <a:gd name="connsiteY19" fmla="*/ 1183173 h 2253757"/>
              <a:gd name="connsiteX20" fmla="*/ 376753 w 1494443"/>
              <a:gd name="connsiteY20" fmla="*/ 1148565 h 2253757"/>
              <a:gd name="connsiteX21" fmla="*/ 436 w 1494443"/>
              <a:gd name="connsiteY21" fmla="*/ 886482 h 2253757"/>
              <a:gd name="connsiteX0" fmla="*/ 436 w 1494443"/>
              <a:gd name="connsiteY0" fmla="*/ 886482 h 2253757"/>
              <a:gd name="connsiteX1" fmla="*/ 213013 w 1494443"/>
              <a:gd name="connsiteY1" fmla="*/ 1296729 h 2253757"/>
              <a:gd name="connsiteX2" fmla="*/ 381263 w 1494443"/>
              <a:gd name="connsiteY2" fmla="*/ 1655174 h 2253757"/>
              <a:gd name="connsiteX3" fmla="*/ 620854 w 1494443"/>
              <a:gd name="connsiteY3" fmla="*/ 1879748 h 2253757"/>
              <a:gd name="connsiteX4" fmla="*/ 654451 w 1494443"/>
              <a:gd name="connsiteY4" fmla="*/ 2240642 h 2253757"/>
              <a:gd name="connsiteX5" fmla="*/ 1325108 w 1494443"/>
              <a:gd name="connsiteY5" fmla="*/ 2253757 h 2253757"/>
              <a:gd name="connsiteX6" fmla="*/ 1334541 w 1494443"/>
              <a:gd name="connsiteY6" fmla="*/ 1930484 h 2253757"/>
              <a:gd name="connsiteX7" fmla="*/ 1493173 w 1494443"/>
              <a:gd name="connsiteY7" fmla="*/ 1069958 h 2253757"/>
              <a:gd name="connsiteX8" fmla="*/ 1441205 w 1494443"/>
              <a:gd name="connsiteY8" fmla="*/ 644162 h 2253757"/>
              <a:gd name="connsiteX9" fmla="*/ 1248800 w 1494443"/>
              <a:gd name="connsiteY9" fmla="*/ 612493 h 2253757"/>
              <a:gd name="connsiteX10" fmla="*/ 1241034 w 1494443"/>
              <a:gd name="connsiteY10" fmla="*/ 911472 h 2253757"/>
              <a:gd name="connsiteX11" fmla="*/ 1228936 w 1494443"/>
              <a:gd name="connsiteY11" fmla="*/ 600743 h 2253757"/>
              <a:gd name="connsiteX12" fmla="*/ 999131 w 1494443"/>
              <a:gd name="connsiteY12" fmla="*/ 558366 h 2253757"/>
              <a:gd name="connsiteX13" fmla="*/ 1029396 w 1494443"/>
              <a:gd name="connsiteY13" fmla="*/ 887580 h 2253757"/>
              <a:gd name="connsiteX14" fmla="*/ 978071 w 1494443"/>
              <a:gd name="connsiteY14" fmla="*/ 557324 h 2253757"/>
              <a:gd name="connsiteX15" fmla="*/ 783097 w 1494443"/>
              <a:gd name="connsiteY15" fmla="*/ 513030 h 2253757"/>
              <a:gd name="connsiteX16" fmla="*/ 786927 w 1494443"/>
              <a:gd name="connsiteY16" fmla="*/ 901237 h 2253757"/>
              <a:gd name="connsiteX17" fmla="*/ 755255 w 1494443"/>
              <a:gd name="connsiteY17" fmla="*/ 121917 h 2253757"/>
              <a:gd name="connsiteX18" fmla="*/ 558356 w 1494443"/>
              <a:gd name="connsiteY18" fmla="*/ 161731 h 2253757"/>
              <a:gd name="connsiteX19" fmla="*/ 535718 w 1494443"/>
              <a:gd name="connsiteY19" fmla="*/ 1183173 h 2253757"/>
              <a:gd name="connsiteX20" fmla="*/ 376753 w 1494443"/>
              <a:gd name="connsiteY20" fmla="*/ 1148565 h 2253757"/>
              <a:gd name="connsiteX21" fmla="*/ 436 w 1494443"/>
              <a:gd name="connsiteY21" fmla="*/ 886482 h 2253757"/>
              <a:gd name="connsiteX0" fmla="*/ 0 w 1494007"/>
              <a:gd name="connsiteY0" fmla="*/ 886482 h 2253757"/>
              <a:gd name="connsiteX1" fmla="*/ 212577 w 1494007"/>
              <a:gd name="connsiteY1" fmla="*/ 1296729 h 2253757"/>
              <a:gd name="connsiteX2" fmla="*/ 380827 w 1494007"/>
              <a:gd name="connsiteY2" fmla="*/ 1655174 h 2253757"/>
              <a:gd name="connsiteX3" fmla="*/ 620418 w 1494007"/>
              <a:gd name="connsiteY3" fmla="*/ 1879748 h 2253757"/>
              <a:gd name="connsiteX4" fmla="*/ 654015 w 1494007"/>
              <a:gd name="connsiteY4" fmla="*/ 2240642 h 2253757"/>
              <a:gd name="connsiteX5" fmla="*/ 1324672 w 1494007"/>
              <a:gd name="connsiteY5" fmla="*/ 2253757 h 2253757"/>
              <a:gd name="connsiteX6" fmla="*/ 1334105 w 1494007"/>
              <a:gd name="connsiteY6" fmla="*/ 1930484 h 2253757"/>
              <a:gd name="connsiteX7" fmla="*/ 1492737 w 1494007"/>
              <a:gd name="connsiteY7" fmla="*/ 1069958 h 2253757"/>
              <a:gd name="connsiteX8" fmla="*/ 1440769 w 1494007"/>
              <a:gd name="connsiteY8" fmla="*/ 644162 h 2253757"/>
              <a:gd name="connsiteX9" fmla="*/ 1248364 w 1494007"/>
              <a:gd name="connsiteY9" fmla="*/ 612493 h 2253757"/>
              <a:gd name="connsiteX10" fmla="*/ 1240598 w 1494007"/>
              <a:gd name="connsiteY10" fmla="*/ 911472 h 2253757"/>
              <a:gd name="connsiteX11" fmla="*/ 1228500 w 1494007"/>
              <a:gd name="connsiteY11" fmla="*/ 600743 h 2253757"/>
              <a:gd name="connsiteX12" fmla="*/ 998695 w 1494007"/>
              <a:gd name="connsiteY12" fmla="*/ 558366 h 2253757"/>
              <a:gd name="connsiteX13" fmla="*/ 1028960 w 1494007"/>
              <a:gd name="connsiteY13" fmla="*/ 887580 h 2253757"/>
              <a:gd name="connsiteX14" fmla="*/ 977635 w 1494007"/>
              <a:gd name="connsiteY14" fmla="*/ 557324 h 2253757"/>
              <a:gd name="connsiteX15" fmla="*/ 782661 w 1494007"/>
              <a:gd name="connsiteY15" fmla="*/ 513030 h 2253757"/>
              <a:gd name="connsiteX16" fmla="*/ 786491 w 1494007"/>
              <a:gd name="connsiteY16" fmla="*/ 901237 h 2253757"/>
              <a:gd name="connsiteX17" fmla="*/ 754819 w 1494007"/>
              <a:gd name="connsiteY17" fmla="*/ 121917 h 2253757"/>
              <a:gd name="connsiteX18" fmla="*/ 557920 w 1494007"/>
              <a:gd name="connsiteY18" fmla="*/ 161731 h 2253757"/>
              <a:gd name="connsiteX19" fmla="*/ 535282 w 1494007"/>
              <a:gd name="connsiteY19" fmla="*/ 1183173 h 2253757"/>
              <a:gd name="connsiteX20" fmla="*/ 376317 w 1494007"/>
              <a:gd name="connsiteY20" fmla="*/ 1148565 h 2253757"/>
              <a:gd name="connsiteX21" fmla="*/ 0 w 1494007"/>
              <a:gd name="connsiteY21" fmla="*/ 886482 h 2253757"/>
              <a:gd name="connsiteX0" fmla="*/ 0 w 1494007"/>
              <a:gd name="connsiteY0" fmla="*/ 886482 h 2253757"/>
              <a:gd name="connsiteX1" fmla="*/ 202929 w 1494007"/>
              <a:gd name="connsiteY1" fmla="*/ 1320850 h 2253757"/>
              <a:gd name="connsiteX2" fmla="*/ 380827 w 1494007"/>
              <a:gd name="connsiteY2" fmla="*/ 1655174 h 2253757"/>
              <a:gd name="connsiteX3" fmla="*/ 620418 w 1494007"/>
              <a:gd name="connsiteY3" fmla="*/ 1879748 h 2253757"/>
              <a:gd name="connsiteX4" fmla="*/ 654015 w 1494007"/>
              <a:gd name="connsiteY4" fmla="*/ 2240642 h 2253757"/>
              <a:gd name="connsiteX5" fmla="*/ 1324672 w 1494007"/>
              <a:gd name="connsiteY5" fmla="*/ 2253757 h 2253757"/>
              <a:gd name="connsiteX6" fmla="*/ 1334105 w 1494007"/>
              <a:gd name="connsiteY6" fmla="*/ 1930484 h 2253757"/>
              <a:gd name="connsiteX7" fmla="*/ 1492737 w 1494007"/>
              <a:gd name="connsiteY7" fmla="*/ 1069958 h 2253757"/>
              <a:gd name="connsiteX8" fmla="*/ 1440769 w 1494007"/>
              <a:gd name="connsiteY8" fmla="*/ 644162 h 2253757"/>
              <a:gd name="connsiteX9" fmla="*/ 1248364 w 1494007"/>
              <a:gd name="connsiteY9" fmla="*/ 612493 h 2253757"/>
              <a:gd name="connsiteX10" fmla="*/ 1240598 w 1494007"/>
              <a:gd name="connsiteY10" fmla="*/ 911472 h 2253757"/>
              <a:gd name="connsiteX11" fmla="*/ 1228500 w 1494007"/>
              <a:gd name="connsiteY11" fmla="*/ 600743 h 2253757"/>
              <a:gd name="connsiteX12" fmla="*/ 998695 w 1494007"/>
              <a:gd name="connsiteY12" fmla="*/ 558366 h 2253757"/>
              <a:gd name="connsiteX13" fmla="*/ 1028960 w 1494007"/>
              <a:gd name="connsiteY13" fmla="*/ 887580 h 2253757"/>
              <a:gd name="connsiteX14" fmla="*/ 977635 w 1494007"/>
              <a:gd name="connsiteY14" fmla="*/ 557324 h 2253757"/>
              <a:gd name="connsiteX15" fmla="*/ 782661 w 1494007"/>
              <a:gd name="connsiteY15" fmla="*/ 513030 h 2253757"/>
              <a:gd name="connsiteX16" fmla="*/ 786491 w 1494007"/>
              <a:gd name="connsiteY16" fmla="*/ 901237 h 2253757"/>
              <a:gd name="connsiteX17" fmla="*/ 754819 w 1494007"/>
              <a:gd name="connsiteY17" fmla="*/ 121917 h 2253757"/>
              <a:gd name="connsiteX18" fmla="*/ 557920 w 1494007"/>
              <a:gd name="connsiteY18" fmla="*/ 161731 h 2253757"/>
              <a:gd name="connsiteX19" fmla="*/ 535282 w 1494007"/>
              <a:gd name="connsiteY19" fmla="*/ 1183173 h 2253757"/>
              <a:gd name="connsiteX20" fmla="*/ 376317 w 1494007"/>
              <a:gd name="connsiteY20" fmla="*/ 1148565 h 2253757"/>
              <a:gd name="connsiteX21" fmla="*/ 0 w 1494007"/>
              <a:gd name="connsiteY21" fmla="*/ 886482 h 2253757"/>
              <a:gd name="connsiteX0" fmla="*/ 0 w 1494007"/>
              <a:gd name="connsiteY0" fmla="*/ 886482 h 2253757"/>
              <a:gd name="connsiteX1" fmla="*/ 202929 w 1494007"/>
              <a:gd name="connsiteY1" fmla="*/ 1320850 h 2253757"/>
              <a:gd name="connsiteX2" fmla="*/ 438719 w 1494007"/>
              <a:gd name="connsiteY2" fmla="*/ 1655174 h 2253757"/>
              <a:gd name="connsiteX3" fmla="*/ 620418 w 1494007"/>
              <a:gd name="connsiteY3" fmla="*/ 1879748 h 2253757"/>
              <a:gd name="connsiteX4" fmla="*/ 654015 w 1494007"/>
              <a:gd name="connsiteY4" fmla="*/ 2240642 h 2253757"/>
              <a:gd name="connsiteX5" fmla="*/ 1324672 w 1494007"/>
              <a:gd name="connsiteY5" fmla="*/ 2253757 h 2253757"/>
              <a:gd name="connsiteX6" fmla="*/ 1334105 w 1494007"/>
              <a:gd name="connsiteY6" fmla="*/ 1930484 h 2253757"/>
              <a:gd name="connsiteX7" fmla="*/ 1492737 w 1494007"/>
              <a:gd name="connsiteY7" fmla="*/ 1069958 h 2253757"/>
              <a:gd name="connsiteX8" fmla="*/ 1440769 w 1494007"/>
              <a:gd name="connsiteY8" fmla="*/ 644162 h 2253757"/>
              <a:gd name="connsiteX9" fmla="*/ 1248364 w 1494007"/>
              <a:gd name="connsiteY9" fmla="*/ 612493 h 2253757"/>
              <a:gd name="connsiteX10" fmla="*/ 1240598 w 1494007"/>
              <a:gd name="connsiteY10" fmla="*/ 911472 h 2253757"/>
              <a:gd name="connsiteX11" fmla="*/ 1228500 w 1494007"/>
              <a:gd name="connsiteY11" fmla="*/ 600743 h 2253757"/>
              <a:gd name="connsiteX12" fmla="*/ 998695 w 1494007"/>
              <a:gd name="connsiteY12" fmla="*/ 558366 h 2253757"/>
              <a:gd name="connsiteX13" fmla="*/ 1028960 w 1494007"/>
              <a:gd name="connsiteY13" fmla="*/ 887580 h 2253757"/>
              <a:gd name="connsiteX14" fmla="*/ 977635 w 1494007"/>
              <a:gd name="connsiteY14" fmla="*/ 557324 h 2253757"/>
              <a:gd name="connsiteX15" fmla="*/ 782661 w 1494007"/>
              <a:gd name="connsiteY15" fmla="*/ 513030 h 2253757"/>
              <a:gd name="connsiteX16" fmla="*/ 786491 w 1494007"/>
              <a:gd name="connsiteY16" fmla="*/ 901237 h 2253757"/>
              <a:gd name="connsiteX17" fmla="*/ 754819 w 1494007"/>
              <a:gd name="connsiteY17" fmla="*/ 121917 h 2253757"/>
              <a:gd name="connsiteX18" fmla="*/ 557920 w 1494007"/>
              <a:gd name="connsiteY18" fmla="*/ 161731 h 2253757"/>
              <a:gd name="connsiteX19" fmla="*/ 535282 w 1494007"/>
              <a:gd name="connsiteY19" fmla="*/ 1183173 h 2253757"/>
              <a:gd name="connsiteX20" fmla="*/ 376317 w 1494007"/>
              <a:gd name="connsiteY20" fmla="*/ 1148565 h 2253757"/>
              <a:gd name="connsiteX21" fmla="*/ 0 w 1494007"/>
              <a:gd name="connsiteY21" fmla="*/ 886482 h 2253757"/>
              <a:gd name="connsiteX0" fmla="*/ 0 w 1494007"/>
              <a:gd name="connsiteY0" fmla="*/ 886482 h 2253757"/>
              <a:gd name="connsiteX1" fmla="*/ 202929 w 1494007"/>
              <a:gd name="connsiteY1" fmla="*/ 1320850 h 2253757"/>
              <a:gd name="connsiteX2" fmla="*/ 438719 w 1494007"/>
              <a:gd name="connsiteY2" fmla="*/ 1655174 h 2253757"/>
              <a:gd name="connsiteX3" fmla="*/ 620418 w 1494007"/>
              <a:gd name="connsiteY3" fmla="*/ 1879748 h 2253757"/>
              <a:gd name="connsiteX4" fmla="*/ 654015 w 1494007"/>
              <a:gd name="connsiteY4" fmla="*/ 2240642 h 2253757"/>
              <a:gd name="connsiteX5" fmla="*/ 1324672 w 1494007"/>
              <a:gd name="connsiteY5" fmla="*/ 2253757 h 2253757"/>
              <a:gd name="connsiteX6" fmla="*/ 1334105 w 1494007"/>
              <a:gd name="connsiteY6" fmla="*/ 1930484 h 2253757"/>
              <a:gd name="connsiteX7" fmla="*/ 1492737 w 1494007"/>
              <a:gd name="connsiteY7" fmla="*/ 1069958 h 2253757"/>
              <a:gd name="connsiteX8" fmla="*/ 1440769 w 1494007"/>
              <a:gd name="connsiteY8" fmla="*/ 644162 h 2253757"/>
              <a:gd name="connsiteX9" fmla="*/ 1248364 w 1494007"/>
              <a:gd name="connsiteY9" fmla="*/ 612493 h 2253757"/>
              <a:gd name="connsiteX10" fmla="*/ 1240598 w 1494007"/>
              <a:gd name="connsiteY10" fmla="*/ 911472 h 2253757"/>
              <a:gd name="connsiteX11" fmla="*/ 1228500 w 1494007"/>
              <a:gd name="connsiteY11" fmla="*/ 600743 h 2253757"/>
              <a:gd name="connsiteX12" fmla="*/ 998695 w 1494007"/>
              <a:gd name="connsiteY12" fmla="*/ 558366 h 2253757"/>
              <a:gd name="connsiteX13" fmla="*/ 1028960 w 1494007"/>
              <a:gd name="connsiteY13" fmla="*/ 887580 h 2253757"/>
              <a:gd name="connsiteX14" fmla="*/ 977635 w 1494007"/>
              <a:gd name="connsiteY14" fmla="*/ 557324 h 2253757"/>
              <a:gd name="connsiteX15" fmla="*/ 782661 w 1494007"/>
              <a:gd name="connsiteY15" fmla="*/ 513030 h 2253757"/>
              <a:gd name="connsiteX16" fmla="*/ 786491 w 1494007"/>
              <a:gd name="connsiteY16" fmla="*/ 901237 h 2253757"/>
              <a:gd name="connsiteX17" fmla="*/ 754819 w 1494007"/>
              <a:gd name="connsiteY17" fmla="*/ 121917 h 2253757"/>
              <a:gd name="connsiteX18" fmla="*/ 557920 w 1494007"/>
              <a:gd name="connsiteY18" fmla="*/ 161731 h 2253757"/>
              <a:gd name="connsiteX19" fmla="*/ 535282 w 1494007"/>
              <a:gd name="connsiteY19" fmla="*/ 1183173 h 2253757"/>
              <a:gd name="connsiteX20" fmla="*/ 376317 w 1494007"/>
              <a:gd name="connsiteY20" fmla="*/ 1148565 h 2253757"/>
              <a:gd name="connsiteX21" fmla="*/ 0 w 1494007"/>
              <a:gd name="connsiteY21" fmla="*/ 886482 h 2253757"/>
              <a:gd name="connsiteX0" fmla="*/ 0 w 1494007"/>
              <a:gd name="connsiteY0" fmla="*/ 886482 h 2253757"/>
              <a:gd name="connsiteX1" fmla="*/ 202929 w 1494007"/>
              <a:gd name="connsiteY1" fmla="*/ 1320850 h 2253757"/>
              <a:gd name="connsiteX2" fmla="*/ 438719 w 1494007"/>
              <a:gd name="connsiteY2" fmla="*/ 1655174 h 2253757"/>
              <a:gd name="connsiteX3" fmla="*/ 620418 w 1494007"/>
              <a:gd name="connsiteY3" fmla="*/ 1879748 h 2253757"/>
              <a:gd name="connsiteX4" fmla="*/ 654015 w 1494007"/>
              <a:gd name="connsiteY4" fmla="*/ 2240642 h 2253757"/>
              <a:gd name="connsiteX5" fmla="*/ 1324672 w 1494007"/>
              <a:gd name="connsiteY5" fmla="*/ 2253757 h 2253757"/>
              <a:gd name="connsiteX6" fmla="*/ 1334105 w 1494007"/>
              <a:gd name="connsiteY6" fmla="*/ 1930484 h 2253757"/>
              <a:gd name="connsiteX7" fmla="*/ 1492737 w 1494007"/>
              <a:gd name="connsiteY7" fmla="*/ 1069958 h 2253757"/>
              <a:gd name="connsiteX8" fmla="*/ 1440769 w 1494007"/>
              <a:gd name="connsiteY8" fmla="*/ 644162 h 2253757"/>
              <a:gd name="connsiteX9" fmla="*/ 1248364 w 1494007"/>
              <a:gd name="connsiteY9" fmla="*/ 612493 h 2253757"/>
              <a:gd name="connsiteX10" fmla="*/ 1240598 w 1494007"/>
              <a:gd name="connsiteY10" fmla="*/ 911472 h 2253757"/>
              <a:gd name="connsiteX11" fmla="*/ 1228500 w 1494007"/>
              <a:gd name="connsiteY11" fmla="*/ 600743 h 2253757"/>
              <a:gd name="connsiteX12" fmla="*/ 998695 w 1494007"/>
              <a:gd name="connsiteY12" fmla="*/ 558366 h 2253757"/>
              <a:gd name="connsiteX13" fmla="*/ 1028960 w 1494007"/>
              <a:gd name="connsiteY13" fmla="*/ 887580 h 2253757"/>
              <a:gd name="connsiteX14" fmla="*/ 977635 w 1494007"/>
              <a:gd name="connsiteY14" fmla="*/ 557324 h 2253757"/>
              <a:gd name="connsiteX15" fmla="*/ 782661 w 1494007"/>
              <a:gd name="connsiteY15" fmla="*/ 513030 h 2253757"/>
              <a:gd name="connsiteX16" fmla="*/ 786491 w 1494007"/>
              <a:gd name="connsiteY16" fmla="*/ 901237 h 2253757"/>
              <a:gd name="connsiteX17" fmla="*/ 754819 w 1494007"/>
              <a:gd name="connsiteY17" fmla="*/ 121917 h 2253757"/>
              <a:gd name="connsiteX18" fmla="*/ 557920 w 1494007"/>
              <a:gd name="connsiteY18" fmla="*/ 161731 h 2253757"/>
              <a:gd name="connsiteX19" fmla="*/ 535282 w 1494007"/>
              <a:gd name="connsiteY19" fmla="*/ 1183173 h 2253757"/>
              <a:gd name="connsiteX20" fmla="*/ 376317 w 1494007"/>
              <a:gd name="connsiteY20" fmla="*/ 1148565 h 2253757"/>
              <a:gd name="connsiteX21" fmla="*/ 0 w 1494007"/>
              <a:gd name="connsiteY21" fmla="*/ 886482 h 2253757"/>
              <a:gd name="connsiteX0" fmla="*/ 0 w 1494007"/>
              <a:gd name="connsiteY0" fmla="*/ 886482 h 2253757"/>
              <a:gd name="connsiteX1" fmla="*/ 202929 w 1494007"/>
              <a:gd name="connsiteY1" fmla="*/ 1320850 h 2253757"/>
              <a:gd name="connsiteX2" fmla="*/ 438719 w 1494007"/>
              <a:gd name="connsiteY2" fmla="*/ 1655174 h 2253757"/>
              <a:gd name="connsiteX3" fmla="*/ 620418 w 1494007"/>
              <a:gd name="connsiteY3" fmla="*/ 1879748 h 2253757"/>
              <a:gd name="connsiteX4" fmla="*/ 654015 w 1494007"/>
              <a:gd name="connsiteY4" fmla="*/ 2240642 h 2253757"/>
              <a:gd name="connsiteX5" fmla="*/ 1324672 w 1494007"/>
              <a:gd name="connsiteY5" fmla="*/ 2253757 h 2253757"/>
              <a:gd name="connsiteX6" fmla="*/ 1334105 w 1494007"/>
              <a:gd name="connsiteY6" fmla="*/ 1930484 h 2253757"/>
              <a:gd name="connsiteX7" fmla="*/ 1492737 w 1494007"/>
              <a:gd name="connsiteY7" fmla="*/ 1069958 h 2253757"/>
              <a:gd name="connsiteX8" fmla="*/ 1440769 w 1494007"/>
              <a:gd name="connsiteY8" fmla="*/ 644162 h 2253757"/>
              <a:gd name="connsiteX9" fmla="*/ 1248364 w 1494007"/>
              <a:gd name="connsiteY9" fmla="*/ 612493 h 2253757"/>
              <a:gd name="connsiteX10" fmla="*/ 1240598 w 1494007"/>
              <a:gd name="connsiteY10" fmla="*/ 911472 h 2253757"/>
              <a:gd name="connsiteX11" fmla="*/ 1228500 w 1494007"/>
              <a:gd name="connsiteY11" fmla="*/ 600743 h 2253757"/>
              <a:gd name="connsiteX12" fmla="*/ 998695 w 1494007"/>
              <a:gd name="connsiteY12" fmla="*/ 558366 h 2253757"/>
              <a:gd name="connsiteX13" fmla="*/ 1028960 w 1494007"/>
              <a:gd name="connsiteY13" fmla="*/ 887580 h 2253757"/>
              <a:gd name="connsiteX14" fmla="*/ 977635 w 1494007"/>
              <a:gd name="connsiteY14" fmla="*/ 557324 h 2253757"/>
              <a:gd name="connsiteX15" fmla="*/ 782661 w 1494007"/>
              <a:gd name="connsiteY15" fmla="*/ 513030 h 2253757"/>
              <a:gd name="connsiteX16" fmla="*/ 786491 w 1494007"/>
              <a:gd name="connsiteY16" fmla="*/ 901237 h 2253757"/>
              <a:gd name="connsiteX17" fmla="*/ 754819 w 1494007"/>
              <a:gd name="connsiteY17" fmla="*/ 121917 h 2253757"/>
              <a:gd name="connsiteX18" fmla="*/ 557920 w 1494007"/>
              <a:gd name="connsiteY18" fmla="*/ 161731 h 2253757"/>
              <a:gd name="connsiteX19" fmla="*/ 535282 w 1494007"/>
              <a:gd name="connsiteY19" fmla="*/ 1183173 h 2253757"/>
              <a:gd name="connsiteX20" fmla="*/ 376317 w 1494007"/>
              <a:gd name="connsiteY20" fmla="*/ 1148565 h 2253757"/>
              <a:gd name="connsiteX21" fmla="*/ 0 w 1494007"/>
              <a:gd name="connsiteY21" fmla="*/ 886482 h 2253757"/>
              <a:gd name="connsiteX0" fmla="*/ 0 w 1494007"/>
              <a:gd name="connsiteY0" fmla="*/ 886482 h 2253757"/>
              <a:gd name="connsiteX1" fmla="*/ 202929 w 1494007"/>
              <a:gd name="connsiteY1" fmla="*/ 1320850 h 2253757"/>
              <a:gd name="connsiteX2" fmla="*/ 438719 w 1494007"/>
              <a:gd name="connsiteY2" fmla="*/ 1655174 h 2253757"/>
              <a:gd name="connsiteX3" fmla="*/ 620418 w 1494007"/>
              <a:gd name="connsiteY3" fmla="*/ 1879748 h 2253757"/>
              <a:gd name="connsiteX4" fmla="*/ 654015 w 1494007"/>
              <a:gd name="connsiteY4" fmla="*/ 2240642 h 2253757"/>
              <a:gd name="connsiteX5" fmla="*/ 1324672 w 1494007"/>
              <a:gd name="connsiteY5" fmla="*/ 2253757 h 2253757"/>
              <a:gd name="connsiteX6" fmla="*/ 1334105 w 1494007"/>
              <a:gd name="connsiteY6" fmla="*/ 1930484 h 2253757"/>
              <a:gd name="connsiteX7" fmla="*/ 1492737 w 1494007"/>
              <a:gd name="connsiteY7" fmla="*/ 1069958 h 2253757"/>
              <a:gd name="connsiteX8" fmla="*/ 1440769 w 1494007"/>
              <a:gd name="connsiteY8" fmla="*/ 644162 h 2253757"/>
              <a:gd name="connsiteX9" fmla="*/ 1248364 w 1494007"/>
              <a:gd name="connsiteY9" fmla="*/ 612493 h 2253757"/>
              <a:gd name="connsiteX10" fmla="*/ 1240598 w 1494007"/>
              <a:gd name="connsiteY10" fmla="*/ 911472 h 2253757"/>
              <a:gd name="connsiteX11" fmla="*/ 1228500 w 1494007"/>
              <a:gd name="connsiteY11" fmla="*/ 600743 h 2253757"/>
              <a:gd name="connsiteX12" fmla="*/ 998695 w 1494007"/>
              <a:gd name="connsiteY12" fmla="*/ 558366 h 2253757"/>
              <a:gd name="connsiteX13" fmla="*/ 1028960 w 1494007"/>
              <a:gd name="connsiteY13" fmla="*/ 887580 h 2253757"/>
              <a:gd name="connsiteX14" fmla="*/ 977635 w 1494007"/>
              <a:gd name="connsiteY14" fmla="*/ 557324 h 2253757"/>
              <a:gd name="connsiteX15" fmla="*/ 782661 w 1494007"/>
              <a:gd name="connsiteY15" fmla="*/ 513030 h 2253757"/>
              <a:gd name="connsiteX16" fmla="*/ 786491 w 1494007"/>
              <a:gd name="connsiteY16" fmla="*/ 901237 h 2253757"/>
              <a:gd name="connsiteX17" fmla="*/ 754819 w 1494007"/>
              <a:gd name="connsiteY17" fmla="*/ 121917 h 2253757"/>
              <a:gd name="connsiteX18" fmla="*/ 557920 w 1494007"/>
              <a:gd name="connsiteY18" fmla="*/ 161731 h 2253757"/>
              <a:gd name="connsiteX19" fmla="*/ 535282 w 1494007"/>
              <a:gd name="connsiteY19" fmla="*/ 1183173 h 2253757"/>
              <a:gd name="connsiteX20" fmla="*/ 376317 w 1494007"/>
              <a:gd name="connsiteY20" fmla="*/ 1148565 h 2253757"/>
              <a:gd name="connsiteX21" fmla="*/ 0 w 1494007"/>
              <a:gd name="connsiteY21" fmla="*/ 886482 h 2253757"/>
              <a:gd name="connsiteX0" fmla="*/ 0 w 1494007"/>
              <a:gd name="connsiteY0" fmla="*/ 886482 h 2253757"/>
              <a:gd name="connsiteX1" fmla="*/ 202929 w 1494007"/>
              <a:gd name="connsiteY1" fmla="*/ 1320850 h 2253757"/>
              <a:gd name="connsiteX2" fmla="*/ 438719 w 1494007"/>
              <a:gd name="connsiteY2" fmla="*/ 1655174 h 2253757"/>
              <a:gd name="connsiteX3" fmla="*/ 620418 w 1494007"/>
              <a:gd name="connsiteY3" fmla="*/ 1879748 h 2253757"/>
              <a:gd name="connsiteX4" fmla="*/ 654015 w 1494007"/>
              <a:gd name="connsiteY4" fmla="*/ 2115210 h 2253757"/>
              <a:gd name="connsiteX5" fmla="*/ 1324672 w 1494007"/>
              <a:gd name="connsiteY5" fmla="*/ 2253757 h 2253757"/>
              <a:gd name="connsiteX6" fmla="*/ 1334105 w 1494007"/>
              <a:gd name="connsiteY6" fmla="*/ 1930484 h 2253757"/>
              <a:gd name="connsiteX7" fmla="*/ 1492737 w 1494007"/>
              <a:gd name="connsiteY7" fmla="*/ 1069958 h 2253757"/>
              <a:gd name="connsiteX8" fmla="*/ 1440769 w 1494007"/>
              <a:gd name="connsiteY8" fmla="*/ 644162 h 2253757"/>
              <a:gd name="connsiteX9" fmla="*/ 1248364 w 1494007"/>
              <a:gd name="connsiteY9" fmla="*/ 612493 h 2253757"/>
              <a:gd name="connsiteX10" fmla="*/ 1240598 w 1494007"/>
              <a:gd name="connsiteY10" fmla="*/ 911472 h 2253757"/>
              <a:gd name="connsiteX11" fmla="*/ 1228500 w 1494007"/>
              <a:gd name="connsiteY11" fmla="*/ 600743 h 2253757"/>
              <a:gd name="connsiteX12" fmla="*/ 998695 w 1494007"/>
              <a:gd name="connsiteY12" fmla="*/ 558366 h 2253757"/>
              <a:gd name="connsiteX13" fmla="*/ 1028960 w 1494007"/>
              <a:gd name="connsiteY13" fmla="*/ 887580 h 2253757"/>
              <a:gd name="connsiteX14" fmla="*/ 977635 w 1494007"/>
              <a:gd name="connsiteY14" fmla="*/ 557324 h 2253757"/>
              <a:gd name="connsiteX15" fmla="*/ 782661 w 1494007"/>
              <a:gd name="connsiteY15" fmla="*/ 513030 h 2253757"/>
              <a:gd name="connsiteX16" fmla="*/ 786491 w 1494007"/>
              <a:gd name="connsiteY16" fmla="*/ 901237 h 2253757"/>
              <a:gd name="connsiteX17" fmla="*/ 754819 w 1494007"/>
              <a:gd name="connsiteY17" fmla="*/ 121917 h 2253757"/>
              <a:gd name="connsiteX18" fmla="*/ 557920 w 1494007"/>
              <a:gd name="connsiteY18" fmla="*/ 161731 h 2253757"/>
              <a:gd name="connsiteX19" fmla="*/ 535282 w 1494007"/>
              <a:gd name="connsiteY19" fmla="*/ 1183173 h 2253757"/>
              <a:gd name="connsiteX20" fmla="*/ 376317 w 1494007"/>
              <a:gd name="connsiteY20" fmla="*/ 1148565 h 2253757"/>
              <a:gd name="connsiteX21" fmla="*/ 0 w 1494007"/>
              <a:gd name="connsiteY21" fmla="*/ 886482 h 2253757"/>
              <a:gd name="connsiteX0" fmla="*/ 0 w 1494007"/>
              <a:gd name="connsiteY0" fmla="*/ 886482 h 2147622"/>
              <a:gd name="connsiteX1" fmla="*/ 202929 w 1494007"/>
              <a:gd name="connsiteY1" fmla="*/ 1320850 h 2147622"/>
              <a:gd name="connsiteX2" fmla="*/ 438719 w 1494007"/>
              <a:gd name="connsiteY2" fmla="*/ 1655174 h 2147622"/>
              <a:gd name="connsiteX3" fmla="*/ 620418 w 1494007"/>
              <a:gd name="connsiteY3" fmla="*/ 1879748 h 2147622"/>
              <a:gd name="connsiteX4" fmla="*/ 654015 w 1494007"/>
              <a:gd name="connsiteY4" fmla="*/ 2115210 h 2147622"/>
              <a:gd name="connsiteX5" fmla="*/ 1339145 w 1494007"/>
              <a:gd name="connsiteY5" fmla="*/ 2147622 h 2147622"/>
              <a:gd name="connsiteX6" fmla="*/ 1334105 w 1494007"/>
              <a:gd name="connsiteY6" fmla="*/ 1930484 h 2147622"/>
              <a:gd name="connsiteX7" fmla="*/ 1492737 w 1494007"/>
              <a:gd name="connsiteY7" fmla="*/ 1069958 h 2147622"/>
              <a:gd name="connsiteX8" fmla="*/ 1440769 w 1494007"/>
              <a:gd name="connsiteY8" fmla="*/ 644162 h 2147622"/>
              <a:gd name="connsiteX9" fmla="*/ 1248364 w 1494007"/>
              <a:gd name="connsiteY9" fmla="*/ 612493 h 2147622"/>
              <a:gd name="connsiteX10" fmla="*/ 1240598 w 1494007"/>
              <a:gd name="connsiteY10" fmla="*/ 911472 h 2147622"/>
              <a:gd name="connsiteX11" fmla="*/ 1228500 w 1494007"/>
              <a:gd name="connsiteY11" fmla="*/ 600743 h 2147622"/>
              <a:gd name="connsiteX12" fmla="*/ 998695 w 1494007"/>
              <a:gd name="connsiteY12" fmla="*/ 558366 h 2147622"/>
              <a:gd name="connsiteX13" fmla="*/ 1028960 w 1494007"/>
              <a:gd name="connsiteY13" fmla="*/ 887580 h 2147622"/>
              <a:gd name="connsiteX14" fmla="*/ 977635 w 1494007"/>
              <a:gd name="connsiteY14" fmla="*/ 557324 h 2147622"/>
              <a:gd name="connsiteX15" fmla="*/ 782661 w 1494007"/>
              <a:gd name="connsiteY15" fmla="*/ 513030 h 2147622"/>
              <a:gd name="connsiteX16" fmla="*/ 786491 w 1494007"/>
              <a:gd name="connsiteY16" fmla="*/ 901237 h 2147622"/>
              <a:gd name="connsiteX17" fmla="*/ 754819 w 1494007"/>
              <a:gd name="connsiteY17" fmla="*/ 121917 h 2147622"/>
              <a:gd name="connsiteX18" fmla="*/ 557920 w 1494007"/>
              <a:gd name="connsiteY18" fmla="*/ 161731 h 2147622"/>
              <a:gd name="connsiteX19" fmla="*/ 535282 w 1494007"/>
              <a:gd name="connsiteY19" fmla="*/ 1183173 h 2147622"/>
              <a:gd name="connsiteX20" fmla="*/ 376317 w 1494007"/>
              <a:gd name="connsiteY20" fmla="*/ 1148565 h 2147622"/>
              <a:gd name="connsiteX21" fmla="*/ 0 w 1494007"/>
              <a:gd name="connsiteY21" fmla="*/ 886482 h 2147622"/>
              <a:gd name="connsiteX0" fmla="*/ 0 w 1494007"/>
              <a:gd name="connsiteY0" fmla="*/ 886482 h 2123500"/>
              <a:gd name="connsiteX1" fmla="*/ 202929 w 1494007"/>
              <a:gd name="connsiteY1" fmla="*/ 1320850 h 2123500"/>
              <a:gd name="connsiteX2" fmla="*/ 438719 w 1494007"/>
              <a:gd name="connsiteY2" fmla="*/ 1655174 h 2123500"/>
              <a:gd name="connsiteX3" fmla="*/ 620418 w 1494007"/>
              <a:gd name="connsiteY3" fmla="*/ 1879748 h 2123500"/>
              <a:gd name="connsiteX4" fmla="*/ 654015 w 1494007"/>
              <a:gd name="connsiteY4" fmla="*/ 2115210 h 2123500"/>
              <a:gd name="connsiteX5" fmla="*/ 1334321 w 1494007"/>
              <a:gd name="connsiteY5" fmla="*/ 2123500 h 2123500"/>
              <a:gd name="connsiteX6" fmla="*/ 1334105 w 1494007"/>
              <a:gd name="connsiteY6" fmla="*/ 1930484 h 2123500"/>
              <a:gd name="connsiteX7" fmla="*/ 1492737 w 1494007"/>
              <a:gd name="connsiteY7" fmla="*/ 1069958 h 2123500"/>
              <a:gd name="connsiteX8" fmla="*/ 1440769 w 1494007"/>
              <a:gd name="connsiteY8" fmla="*/ 644162 h 2123500"/>
              <a:gd name="connsiteX9" fmla="*/ 1248364 w 1494007"/>
              <a:gd name="connsiteY9" fmla="*/ 612493 h 2123500"/>
              <a:gd name="connsiteX10" fmla="*/ 1240598 w 1494007"/>
              <a:gd name="connsiteY10" fmla="*/ 911472 h 2123500"/>
              <a:gd name="connsiteX11" fmla="*/ 1228500 w 1494007"/>
              <a:gd name="connsiteY11" fmla="*/ 600743 h 2123500"/>
              <a:gd name="connsiteX12" fmla="*/ 998695 w 1494007"/>
              <a:gd name="connsiteY12" fmla="*/ 558366 h 2123500"/>
              <a:gd name="connsiteX13" fmla="*/ 1028960 w 1494007"/>
              <a:gd name="connsiteY13" fmla="*/ 887580 h 2123500"/>
              <a:gd name="connsiteX14" fmla="*/ 977635 w 1494007"/>
              <a:gd name="connsiteY14" fmla="*/ 557324 h 2123500"/>
              <a:gd name="connsiteX15" fmla="*/ 782661 w 1494007"/>
              <a:gd name="connsiteY15" fmla="*/ 513030 h 2123500"/>
              <a:gd name="connsiteX16" fmla="*/ 786491 w 1494007"/>
              <a:gd name="connsiteY16" fmla="*/ 901237 h 2123500"/>
              <a:gd name="connsiteX17" fmla="*/ 754819 w 1494007"/>
              <a:gd name="connsiteY17" fmla="*/ 121917 h 2123500"/>
              <a:gd name="connsiteX18" fmla="*/ 557920 w 1494007"/>
              <a:gd name="connsiteY18" fmla="*/ 161731 h 2123500"/>
              <a:gd name="connsiteX19" fmla="*/ 535282 w 1494007"/>
              <a:gd name="connsiteY19" fmla="*/ 1183173 h 2123500"/>
              <a:gd name="connsiteX20" fmla="*/ 376317 w 1494007"/>
              <a:gd name="connsiteY20" fmla="*/ 1148565 h 2123500"/>
              <a:gd name="connsiteX21" fmla="*/ 0 w 1494007"/>
              <a:gd name="connsiteY21" fmla="*/ 886482 h 2123500"/>
              <a:gd name="connsiteX0" fmla="*/ 0 w 1494007"/>
              <a:gd name="connsiteY0" fmla="*/ 886482 h 2123500"/>
              <a:gd name="connsiteX1" fmla="*/ 202929 w 1494007"/>
              <a:gd name="connsiteY1" fmla="*/ 1320850 h 2123500"/>
              <a:gd name="connsiteX2" fmla="*/ 438719 w 1494007"/>
              <a:gd name="connsiteY2" fmla="*/ 1655174 h 2123500"/>
              <a:gd name="connsiteX3" fmla="*/ 620418 w 1494007"/>
              <a:gd name="connsiteY3" fmla="*/ 1879748 h 2123500"/>
              <a:gd name="connsiteX4" fmla="*/ 654015 w 1494007"/>
              <a:gd name="connsiteY4" fmla="*/ 2115210 h 2123500"/>
              <a:gd name="connsiteX5" fmla="*/ 1334321 w 1494007"/>
              <a:gd name="connsiteY5" fmla="*/ 2123500 h 2123500"/>
              <a:gd name="connsiteX6" fmla="*/ 1334105 w 1494007"/>
              <a:gd name="connsiteY6" fmla="*/ 1930484 h 2123500"/>
              <a:gd name="connsiteX7" fmla="*/ 1492737 w 1494007"/>
              <a:gd name="connsiteY7" fmla="*/ 1069958 h 2123500"/>
              <a:gd name="connsiteX8" fmla="*/ 1440769 w 1494007"/>
              <a:gd name="connsiteY8" fmla="*/ 644162 h 2123500"/>
              <a:gd name="connsiteX9" fmla="*/ 1248364 w 1494007"/>
              <a:gd name="connsiteY9" fmla="*/ 612493 h 2123500"/>
              <a:gd name="connsiteX10" fmla="*/ 1240598 w 1494007"/>
              <a:gd name="connsiteY10" fmla="*/ 911472 h 2123500"/>
              <a:gd name="connsiteX11" fmla="*/ 1228500 w 1494007"/>
              <a:gd name="connsiteY11" fmla="*/ 600743 h 2123500"/>
              <a:gd name="connsiteX12" fmla="*/ 998695 w 1494007"/>
              <a:gd name="connsiteY12" fmla="*/ 558366 h 2123500"/>
              <a:gd name="connsiteX13" fmla="*/ 1028960 w 1494007"/>
              <a:gd name="connsiteY13" fmla="*/ 887580 h 2123500"/>
              <a:gd name="connsiteX14" fmla="*/ 977635 w 1494007"/>
              <a:gd name="connsiteY14" fmla="*/ 557324 h 2123500"/>
              <a:gd name="connsiteX15" fmla="*/ 782661 w 1494007"/>
              <a:gd name="connsiteY15" fmla="*/ 513030 h 2123500"/>
              <a:gd name="connsiteX16" fmla="*/ 786491 w 1494007"/>
              <a:gd name="connsiteY16" fmla="*/ 901237 h 2123500"/>
              <a:gd name="connsiteX17" fmla="*/ 754819 w 1494007"/>
              <a:gd name="connsiteY17" fmla="*/ 121917 h 2123500"/>
              <a:gd name="connsiteX18" fmla="*/ 557920 w 1494007"/>
              <a:gd name="connsiteY18" fmla="*/ 161731 h 2123500"/>
              <a:gd name="connsiteX19" fmla="*/ 535282 w 1494007"/>
              <a:gd name="connsiteY19" fmla="*/ 1183173 h 2123500"/>
              <a:gd name="connsiteX20" fmla="*/ 376317 w 1494007"/>
              <a:gd name="connsiteY20" fmla="*/ 1148565 h 2123500"/>
              <a:gd name="connsiteX21" fmla="*/ 0 w 1494007"/>
              <a:gd name="connsiteY21" fmla="*/ 886482 h 2123500"/>
              <a:gd name="connsiteX0" fmla="*/ 0 w 1494007"/>
              <a:gd name="connsiteY0" fmla="*/ 886482 h 2123500"/>
              <a:gd name="connsiteX1" fmla="*/ 202929 w 1494007"/>
              <a:gd name="connsiteY1" fmla="*/ 1320850 h 2123500"/>
              <a:gd name="connsiteX2" fmla="*/ 438719 w 1494007"/>
              <a:gd name="connsiteY2" fmla="*/ 1655174 h 2123500"/>
              <a:gd name="connsiteX3" fmla="*/ 620418 w 1494007"/>
              <a:gd name="connsiteY3" fmla="*/ 1879748 h 2123500"/>
              <a:gd name="connsiteX4" fmla="*/ 654015 w 1494007"/>
              <a:gd name="connsiteY4" fmla="*/ 2115210 h 2123500"/>
              <a:gd name="connsiteX5" fmla="*/ 1334321 w 1494007"/>
              <a:gd name="connsiteY5" fmla="*/ 2123500 h 2123500"/>
              <a:gd name="connsiteX6" fmla="*/ 1334105 w 1494007"/>
              <a:gd name="connsiteY6" fmla="*/ 1930484 h 2123500"/>
              <a:gd name="connsiteX7" fmla="*/ 1492737 w 1494007"/>
              <a:gd name="connsiteY7" fmla="*/ 1069958 h 2123500"/>
              <a:gd name="connsiteX8" fmla="*/ 1440769 w 1494007"/>
              <a:gd name="connsiteY8" fmla="*/ 644162 h 2123500"/>
              <a:gd name="connsiteX9" fmla="*/ 1248364 w 1494007"/>
              <a:gd name="connsiteY9" fmla="*/ 612493 h 2123500"/>
              <a:gd name="connsiteX10" fmla="*/ 1240598 w 1494007"/>
              <a:gd name="connsiteY10" fmla="*/ 911472 h 2123500"/>
              <a:gd name="connsiteX11" fmla="*/ 1228500 w 1494007"/>
              <a:gd name="connsiteY11" fmla="*/ 600743 h 2123500"/>
              <a:gd name="connsiteX12" fmla="*/ 998695 w 1494007"/>
              <a:gd name="connsiteY12" fmla="*/ 558366 h 2123500"/>
              <a:gd name="connsiteX13" fmla="*/ 1028960 w 1494007"/>
              <a:gd name="connsiteY13" fmla="*/ 887580 h 2123500"/>
              <a:gd name="connsiteX14" fmla="*/ 977635 w 1494007"/>
              <a:gd name="connsiteY14" fmla="*/ 557324 h 2123500"/>
              <a:gd name="connsiteX15" fmla="*/ 782661 w 1494007"/>
              <a:gd name="connsiteY15" fmla="*/ 513030 h 2123500"/>
              <a:gd name="connsiteX16" fmla="*/ 786491 w 1494007"/>
              <a:gd name="connsiteY16" fmla="*/ 901237 h 2123500"/>
              <a:gd name="connsiteX17" fmla="*/ 754819 w 1494007"/>
              <a:gd name="connsiteY17" fmla="*/ 121917 h 2123500"/>
              <a:gd name="connsiteX18" fmla="*/ 557920 w 1494007"/>
              <a:gd name="connsiteY18" fmla="*/ 161731 h 2123500"/>
              <a:gd name="connsiteX19" fmla="*/ 535282 w 1494007"/>
              <a:gd name="connsiteY19" fmla="*/ 1183173 h 2123500"/>
              <a:gd name="connsiteX20" fmla="*/ 376317 w 1494007"/>
              <a:gd name="connsiteY20" fmla="*/ 1148565 h 2123500"/>
              <a:gd name="connsiteX21" fmla="*/ 0 w 1494007"/>
              <a:gd name="connsiteY21" fmla="*/ 886482 h 2123500"/>
              <a:gd name="connsiteX0" fmla="*/ 0 w 1494007"/>
              <a:gd name="connsiteY0" fmla="*/ 886482 h 2123500"/>
              <a:gd name="connsiteX1" fmla="*/ 202929 w 1494007"/>
              <a:gd name="connsiteY1" fmla="*/ 1320850 h 2123500"/>
              <a:gd name="connsiteX2" fmla="*/ 438719 w 1494007"/>
              <a:gd name="connsiteY2" fmla="*/ 1655174 h 2123500"/>
              <a:gd name="connsiteX3" fmla="*/ 620418 w 1494007"/>
              <a:gd name="connsiteY3" fmla="*/ 1879748 h 2123500"/>
              <a:gd name="connsiteX4" fmla="*/ 654015 w 1494007"/>
              <a:gd name="connsiteY4" fmla="*/ 2115210 h 2123500"/>
              <a:gd name="connsiteX5" fmla="*/ 1334321 w 1494007"/>
              <a:gd name="connsiteY5" fmla="*/ 2123500 h 2123500"/>
              <a:gd name="connsiteX6" fmla="*/ 1334105 w 1494007"/>
              <a:gd name="connsiteY6" fmla="*/ 1930484 h 2123500"/>
              <a:gd name="connsiteX7" fmla="*/ 1492737 w 1494007"/>
              <a:gd name="connsiteY7" fmla="*/ 1069958 h 2123500"/>
              <a:gd name="connsiteX8" fmla="*/ 1440769 w 1494007"/>
              <a:gd name="connsiteY8" fmla="*/ 644162 h 2123500"/>
              <a:gd name="connsiteX9" fmla="*/ 1248364 w 1494007"/>
              <a:gd name="connsiteY9" fmla="*/ 612493 h 2123500"/>
              <a:gd name="connsiteX10" fmla="*/ 1240598 w 1494007"/>
              <a:gd name="connsiteY10" fmla="*/ 911472 h 2123500"/>
              <a:gd name="connsiteX11" fmla="*/ 1228500 w 1494007"/>
              <a:gd name="connsiteY11" fmla="*/ 600743 h 2123500"/>
              <a:gd name="connsiteX12" fmla="*/ 998695 w 1494007"/>
              <a:gd name="connsiteY12" fmla="*/ 558366 h 2123500"/>
              <a:gd name="connsiteX13" fmla="*/ 1028960 w 1494007"/>
              <a:gd name="connsiteY13" fmla="*/ 887580 h 2123500"/>
              <a:gd name="connsiteX14" fmla="*/ 977635 w 1494007"/>
              <a:gd name="connsiteY14" fmla="*/ 557324 h 2123500"/>
              <a:gd name="connsiteX15" fmla="*/ 782661 w 1494007"/>
              <a:gd name="connsiteY15" fmla="*/ 513030 h 2123500"/>
              <a:gd name="connsiteX16" fmla="*/ 786491 w 1494007"/>
              <a:gd name="connsiteY16" fmla="*/ 901237 h 2123500"/>
              <a:gd name="connsiteX17" fmla="*/ 754819 w 1494007"/>
              <a:gd name="connsiteY17" fmla="*/ 121917 h 2123500"/>
              <a:gd name="connsiteX18" fmla="*/ 557920 w 1494007"/>
              <a:gd name="connsiteY18" fmla="*/ 161731 h 2123500"/>
              <a:gd name="connsiteX19" fmla="*/ 535282 w 1494007"/>
              <a:gd name="connsiteY19" fmla="*/ 1183173 h 2123500"/>
              <a:gd name="connsiteX20" fmla="*/ 376317 w 1494007"/>
              <a:gd name="connsiteY20" fmla="*/ 1148565 h 2123500"/>
              <a:gd name="connsiteX21" fmla="*/ 0 w 1494007"/>
              <a:gd name="connsiteY21" fmla="*/ 886482 h 2123500"/>
              <a:gd name="connsiteX0" fmla="*/ 0 w 1494007"/>
              <a:gd name="connsiteY0" fmla="*/ 886482 h 2123500"/>
              <a:gd name="connsiteX1" fmla="*/ 202929 w 1494007"/>
              <a:gd name="connsiteY1" fmla="*/ 1320850 h 2123500"/>
              <a:gd name="connsiteX2" fmla="*/ 438719 w 1494007"/>
              <a:gd name="connsiteY2" fmla="*/ 1655174 h 2123500"/>
              <a:gd name="connsiteX3" fmla="*/ 620418 w 1494007"/>
              <a:gd name="connsiteY3" fmla="*/ 1879748 h 2123500"/>
              <a:gd name="connsiteX4" fmla="*/ 654015 w 1494007"/>
              <a:gd name="connsiteY4" fmla="*/ 2115210 h 2123500"/>
              <a:gd name="connsiteX5" fmla="*/ 1334321 w 1494007"/>
              <a:gd name="connsiteY5" fmla="*/ 2123500 h 2123500"/>
              <a:gd name="connsiteX6" fmla="*/ 1334105 w 1494007"/>
              <a:gd name="connsiteY6" fmla="*/ 1930484 h 2123500"/>
              <a:gd name="connsiteX7" fmla="*/ 1492737 w 1494007"/>
              <a:gd name="connsiteY7" fmla="*/ 1069958 h 2123500"/>
              <a:gd name="connsiteX8" fmla="*/ 1440769 w 1494007"/>
              <a:gd name="connsiteY8" fmla="*/ 644162 h 2123500"/>
              <a:gd name="connsiteX9" fmla="*/ 1248364 w 1494007"/>
              <a:gd name="connsiteY9" fmla="*/ 612493 h 2123500"/>
              <a:gd name="connsiteX10" fmla="*/ 1240598 w 1494007"/>
              <a:gd name="connsiteY10" fmla="*/ 911472 h 2123500"/>
              <a:gd name="connsiteX11" fmla="*/ 1228500 w 1494007"/>
              <a:gd name="connsiteY11" fmla="*/ 600743 h 2123500"/>
              <a:gd name="connsiteX12" fmla="*/ 998695 w 1494007"/>
              <a:gd name="connsiteY12" fmla="*/ 558366 h 2123500"/>
              <a:gd name="connsiteX13" fmla="*/ 1028960 w 1494007"/>
              <a:gd name="connsiteY13" fmla="*/ 887580 h 2123500"/>
              <a:gd name="connsiteX14" fmla="*/ 977635 w 1494007"/>
              <a:gd name="connsiteY14" fmla="*/ 557324 h 2123500"/>
              <a:gd name="connsiteX15" fmla="*/ 782661 w 1494007"/>
              <a:gd name="connsiteY15" fmla="*/ 513030 h 2123500"/>
              <a:gd name="connsiteX16" fmla="*/ 786491 w 1494007"/>
              <a:gd name="connsiteY16" fmla="*/ 901237 h 2123500"/>
              <a:gd name="connsiteX17" fmla="*/ 754819 w 1494007"/>
              <a:gd name="connsiteY17" fmla="*/ 121917 h 2123500"/>
              <a:gd name="connsiteX18" fmla="*/ 557920 w 1494007"/>
              <a:gd name="connsiteY18" fmla="*/ 161731 h 2123500"/>
              <a:gd name="connsiteX19" fmla="*/ 535282 w 1494007"/>
              <a:gd name="connsiteY19" fmla="*/ 1183173 h 2123500"/>
              <a:gd name="connsiteX20" fmla="*/ 376317 w 1494007"/>
              <a:gd name="connsiteY20" fmla="*/ 1148565 h 2123500"/>
              <a:gd name="connsiteX21" fmla="*/ 0 w 1494007"/>
              <a:gd name="connsiteY21" fmla="*/ 886482 h 2123500"/>
              <a:gd name="connsiteX0" fmla="*/ 0 w 1494007"/>
              <a:gd name="connsiteY0" fmla="*/ 886482 h 2123500"/>
              <a:gd name="connsiteX1" fmla="*/ 202929 w 1494007"/>
              <a:gd name="connsiteY1" fmla="*/ 1320850 h 2123500"/>
              <a:gd name="connsiteX2" fmla="*/ 438719 w 1494007"/>
              <a:gd name="connsiteY2" fmla="*/ 1655174 h 2123500"/>
              <a:gd name="connsiteX3" fmla="*/ 620418 w 1494007"/>
              <a:gd name="connsiteY3" fmla="*/ 1879748 h 2123500"/>
              <a:gd name="connsiteX4" fmla="*/ 654015 w 1494007"/>
              <a:gd name="connsiteY4" fmla="*/ 2115210 h 2123500"/>
              <a:gd name="connsiteX5" fmla="*/ 1334321 w 1494007"/>
              <a:gd name="connsiteY5" fmla="*/ 2123500 h 2123500"/>
              <a:gd name="connsiteX6" fmla="*/ 1334105 w 1494007"/>
              <a:gd name="connsiteY6" fmla="*/ 1930484 h 2123500"/>
              <a:gd name="connsiteX7" fmla="*/ 1492737 w 1494007"/>
              <a:gd name="connsiteY7" fmla="*/ 1069958 h 2123500"/>
              <a:gd name="connsiteX8" fmla="*/ 1440769 w 1494007"/>
              <a:gd name="connsiteY8" fmla="*/ 644162 h 2123500"/>
              <a:gd name="connsiteX9" fmla="*/ 1248364 w 1494007"/>
              <a:gd name="connsiteY9" fmla="*/ 612493 h 2123500"/>
              <a:gd name="connsiteX10" fmla="*/ 1240598 w 1494007"/>
              <a:gd name="connsiteY10" fmla="*/ 911472 h 2123500"/>
              <a:gd name="connsiteX11" fmla="*/ 1228500 w 1494007"/>
              <a:gd name="connsiteY11" fmla="*/ 600743 h 2123500"/>
              <a:gd name="connsiteX12" fmla="*/ 998695 w 1494007"/>
              <a:gd name="connsiteY12" fmla="*/ 558366 h 2123500"/>
              <a:gd name="connsiteX13" fmla="*/ 1028960 w 1494007"/>
              <a:gd name="connsiteY13" fmla="*/ 887580 h 2123500"/>
              <a:gd name="connsiteX14" fmla="*/ 977635 w 1494007"/>
              <a:gd name="connsiteY14" fmla="*/ 557324 h 2123500"/>
              <a:gd name="connsiteX15" fmla="*/ 782661 w 1494007"/>
              <a:gd name="connsiteY15" fmla="*/ 513030 h 2123500"/>
              <a:gd name="connsiteX16" fmla="*/ 786491 w 1494007"/>
              <a:gd name="connsiteY16" fmla="*/ 901237 h 2123500"/>
              <a:gd name="connsiteX17" fmla="*/ 754819 w 1494007"/>
              <a:gd name="connsiteY17" fmla="*/ 121917 h 2123500"/>
              <a:gd name="connsiteX18" fmla="*/ 557920 w 1494007"/>
              <a:gd name="connsiteY18" fmla="*/ 161731 h 2123500"/>
              <a:gd name="connsiteX19" fmla="*/ 501512 w 1494007"/>
              <a:gd name="connsiteY19" fmla="*/ 1192821 h 2123500"/>
              <a:gd name="connsiteX20" fmla="*/ 376317 w 1494007"/>
              <a:gd name="connsiteY20" fmla="*/ 1148565 h 2123500"/>
              <a:gd name="connsiteX21" fmla="*/ 0 w 1494007"/>
              <a:gd name="connsiteY21" fmla="*/ 886482 h 2123500"/>
              <a:gd name="connsiteX0" fmla="*/ 0 w 1494007"/>
              <a:gd name="connsiteY0" fmla="*/ 886482 h 2123500"/>
              <a:gd name="connsiteX1" fmla="*/ 202929 w 1494007"/>
              <a:gd name="connsiteY1" fmla="*/ 1320850 h 2123500"/>
              <a:gd name="connsiteX2" fmla="*/ 438719 w 1494007"/>
              <a:gd name="connsiteY2" fmla="*/ 1655174 h 2123500"/>
              <a:gd name="connsiteX3" fmla="*/ 620418 w 1494007"/>
              <a:gd name="connsiteY3" fmla="*/ 1879748 h 2123500"/>
              <a:gd name="connsiteX4" fmla="*/ 654015 w 1494007"/>
              <a:gd name="connsiteY4" fmla="*/ 2115210 h 2123500"/>
              <a:gd name="connsiteX5" fmla="*/ 1334321 w 1494007"/>
              <a:gd name="connsiteY5" fmla="*/ 2123500 h 2123500"/>
              <a:gd name="connsiteX6" fmla="*/ 1334105 w 1494007"/>
              <a:gd name="connsiteY6" fmla="*/ 1930484 h 2123500"/>
              <a:gd name="connsiteX7" fmla="*/ 1492737 w 1494007"/>
              <a:gd name="connsiteY7" fmla="*/ 1069958 h 2123500"/>
              <a:gd name="connsiteX8" fmla="*/ 1440769 w 1494007"/>
              <a:gd name="connsiteY8" fmla="*/ 644162 h 2123500"/>
              <a:gd name="connsiteX9" fmla="*/ 1248364 w 1494007"/>
              <a:gd name="connsiteY9" fmla="*/ 612493 h 2123500"/>
              <a:gd name="connsiteX10" fmla="*/ 1240598 w 1494007"/>
              <a:gd name="connsiteY10" fmla="*/ 911472 h 2123500"/>
              <a:gd name="connsiteX11" fmla="*/ 1228500 w 1494007"/>
              <a:gd name="connsiteY11" fmla="*/ 600743 h 2123500"/>
              <a:gd name="connsiteX12" fmla="*/ 998695 w 1494007"/>
              <a:gd name="connsiteY12" fmla="*/ 558366 h 2123500"/>
              <a:gd name="connsiteX13" fmla="*/ 1028960 w 1494007"/>
              <a:gd name="connsiteY13" fmla="*/ 887580 h 2123500"/>
              <a:gd name="connsiteX14" fmla="*/ 977635 w 1494007"/>
              <a:gd name="connsiteY14" fmla="*/ 557324 h 2123500"/>
              <a:gd name="connsiteX15" fmla="*/ 782661 w 1494007"/>
              <a:gd name="connsiteY15" fmla="*/ 513030 h 2123500"/>
              <a:gd name="connsiteX16" fmla="*/ 786491 w 1494007"/>
              <a:gd name="connsiteY16" fmla="*/ 901237 h 2123500"/>
              <a:gd name="connsiteX17" fmla="*/ 754819 w 1494007"/>
              <a:gd name="connsiteY17" fmla="*/ 121917 h 2123500"/>
              <a:gd name="connsiteX18" fmla="*/ 557920 w 1494007"/>
              <a:gd name="connsiteY18" fmla="*/ 161731 h 2123500"/>
              <a:gd name="connsiteX19" fmla="*/ 501512 w 1494007"/>
              <a:gd name="connsiteY19" fmla="*/ 1192821 h 2123500"/>
              <a:gd name="connsiteX20" fmla="*/ 376317 w 1494007"/>
              <a:gd name="connsiteY20" fmla="*/ 1148565 h 2123500"/>
              <a:gd name="connsiteX21" fmla="*/ 0 w 1494007"/>
              <a:gd name="connsiteY21" fmla="*/ 886482 h 2123500"/>
              <a:gd name="connsiteX0" fmla="*/ 0 w 1494007"/>
              <a:gd name="connsiteY0" fmla="*/ 886482 h 2123500"/>
              <a:gd name="connsiteX1" fmla="*/ 202929 w 1494007"/>
              <a:gd name="connsiteY1" fmla="*/ 1320850 h 2123500"/>
              <a:gd name="connsiteX2" fmla="*/ 438719 w 1494007"/>
              <a:gd name="connsiteY2" fmla="*/ 1655174 h 2123500"/>
              <a:gd name="connsiteX3" fmla="*/ 620418 w 1494007"/>
              <a:gd name="connsiteY3" fmla="*/ 1879748 h 2123500"/>
              <a:gd name="connsiteX4" fmla="*/ 654015 w 1494007"/>
              <a:gd name="connsiteY4" fmla="*/ 2115210 h 2123500"/>
              <a:gd name="connsiteX5" fmla="*/ 1334321 w 1494007"/>
              <a:gd name="connsiteY5" fmla="*/ 2123500 h 2123500"/>
              <a:gd name="connsiteX6" fmla="*/ 1334105 w 1494007"/>
              <a:gd name="connsiteY6" fmla="*/ 1930484 h 2123500"/>
              <a:gd name="connsiteX7" fmla="*/ 1492737 w 1494007"/>
              <a:gd name="connsiteY7" fmla="*/ 1069958 h 2123500"/>
              <a:gd name="connsiteX8" fmla="*/ 1440769 w 1494007"/>
              <a:gd name="connsiteY8" fmla="*/ 644162 h 2123500"/>
              <a:gd name="connsiteX9" fmla="*/ 1248364 w 1494007"/>
              <a:gd name="connsiteY9" fmla="*/ 612493 h 2123500"/>
              <a:gd name="connsiteX10" fmla="*/ 1240598 w 1494007"/>
              <a:gd name="connsiteY10" fmla="*/ 911472 h 2123500"/>
              <a:gd name="connsiteX11" fmla="*/ 1228500 w 1494007"/>
              <a:gd name="connsiteY11" fmla="*/ 600743 h 2123500"/>
              <a:gd name="connsiteX12" fmla="*/ 998695 w 1494007"/>
              <a:gd name="connsiteY12" fmla="*/ 558366 h 2123500"/>
              <a:gd name="connsiteX13" fmla="*/ 1028960 w 1494007"/>
              <a:gd name="connsiteY13" fmla="*/ 887580 h 2123500"/>
              <a:gd name="connsiteX14" fmla="*/ 977635 w 1494007"/>
              <a:gd name="connsiteY14" fmla="*/ 557324 h 2123500"/>
              <a:gd name="connsiteX15" fmla="*/ 782661 w 1494007"/>
              <a:gd name="connsiteY15" fmla="*/ 513030 h 2123500"/>
              <a:gd name="connsiteX16" fmla="*/ 786491 w 1494007"/>
              <a:gd name="connsiteY16" fmla="*/ 901237 h 2123500"/>
              <a:gd name="connsiteX17" fmla="*/ 754819 w 1494007"/>
              <a:gd name="connsiteY17" fmla="*/ 121917 h 2123500"/>
              <a:gd name="connsiteX18" fmla="*/ 557920 w 1494007"/>
              <a:gd name="connsiteY18" fmla="*/ 161731 h 2123500"/>
              <a:gd name="connsiteX19" fmla="*/ 501512 w 1494007"/>
              <a:gd name="connsiteY19" fmla="*/ 1192821 h 2123500"/>
              <a:gd name="connsiteX20" fmla="*/ 376317 w 1494007"/>
              <a:gd name="connsiteY20" fmla="*/ 1148565 h 2123500"/>
              <a:gd name="connsiteX21" fmla="*/ 0 w 1494007"/>
              <a:gd name="connsiteY21" fmla="*/ 886482 h 2123500"/>
              <a:gd name="connsiteX0" fmla="*/ 0 w 1494007"/>
              <a:gd name="connsiteY0" fmla="*/ 886482 h 2123500"/>
              <a:gd name="connsiteX1" fmla="*/ 202929 w 1494007"/>
              <a:gd name="connsiteY1" fmla="*/ 1320850 h 2123500"/>
              <a:gd name="connsiteX2" fmla="*/ 438719 w 1494007"/>
              <a:gd name="connsiteY2" fmla="*/ 1655174 h 2123500"/>
              <a:gd name="connsiteX3" fmla="*/ 620418 w 1494007"/>
              <a:gd name="connsiteY3" fmla="*/ 1879748 h 2123500"/>
              <a:gd name="connsiteX4" fmla="*/ 654015 w 1494007"/>
              <a:gd name="connsiteY4" fmla="*/ 2115210 h 2123500"/>
              <a:gd name="connsiteX5" fmla="*/ 1334321 w 1494007"/>
              <a:gd name="connsiteY5" fmla="*/ 2123500 h 2123500"/>
              <a:gd name="connsiteX6" fmla="*/ 1334105 w 1494007"/>
              <a:gd name="connsiteY6" fmla="*/ 1930484 h 2123500"/>
              <a:gd name="connsiteX7" fmla="*/ 1492737 w 1494007"/>
              <a:gd name="connsiteY7" fmla="*/ 1069958 h 2123500"/>
              <a:gd name="connsiteX8" fmla="*/ 1440769 w 1494007"/>
              <a:gd name="connsiteY8" fmla="*/ 644162 h 2123500"/>
              <a:gd name="connsiteX9" fmla="*/ 1248364 w 1494007"/>
              <a:gd name="connsiteY9" fmla="*/ 612493 h 2123500"/>
              <a:gd name="connsiteX10" fmla="*/ 1240598 w 1494007"/>
              <a:gd name="connsiteY10" fmla="*/ 911472 h 2123500"/>
              <a:gd name="connsiteX11" fmla="*/ 1228500 w 1494007"/>
              <a:gd name="connsiteY11" fmla="*/ 600743 h 2123500"/>
              <a:gd name="connsiteX12" fmla="*/ 998695 w 1494007"/>
              <a:gd name="connsiteY12" fmla="*/ 558366 h 2123500"/>
              <a:gd name="connsiteX13" fmla="*/ 1028960 w 1494007"/>
              <a:gd name="connsiteY13" fmla="*/ 887580 h 2123500"/>
              <a:gd name="connsiteX14" fmla="*/ 977635 w 1494007"/>
              <a:gd name="connsiteY14" fmla="*/ 557324 h 2123500"/>
              <a:gd name="connsiteX15" fmla="*/ 782661 w 1494007"/>
              <a:gd name="connsiteY15" fmla="*/ 513030 h 2123500"/>
              <a:gd name="connsiteX16" fmla="*/ 786491 w 1494007"/>
              <a:gd name="connsiteY16" fmla="*/ 901237 h 2123500"/>
              <a:gd name="connsiteX17" fmla="*/ 754819 w 1494007"/>
              <a:gd name="connsiteY17" fmla="*/ 121917 h 2123500"/>
              <a:gd name="connsiteX18" fmla="*/ 557920 w 1494007"/>
              <a:gd name="connsiteY18" fmla="*/ 161731 h 2123500"/>
              <a:gd name="connsiteX19" fmla="*/ 530458 w 1494007"/>
              <a:gd name="connsiteY19" fmla="*/ 1197645 h 2123500"/>
              <a:gd name="connsiteX20" fmla="*/ 376317 w 1494007"/>
              <a:gd name="connsiteY20" fmla="*/ 1148565 h 2123500"/>
              <a:gd name="connsiteX21" fmla="*/ 0 w 1494007"/>
              <a:gd name="connsiteY21" fmla="*/ 886482 h 2123500"/>
              <a:gd name="connsiteX0" fmla="*/ 0 w 1494007"/>
              <a:gd name="connsiteY0" fmla="*/ 886482 h 2123500"/>
              <a:gd name="connsiteX1" fmla="*/ 202929 w 1494007"/>
              <a:gd name="connsiteY1" fmla="*/ 1320850 h 2123500"/>
              <a:gd name="connsiteX2" fmla="*/ 438719 w 1494007"/>
              <a:gd name="connsiteY2" fmla="*/ 1655174 h 2123500"/>
              <a:gd name="connsiteX3" fmla="*/ 620418 w 1494007"/>
              <a:gd name="connsiteY3" fmla="*/ 1879748 h 2123500"/>
              <a:gd name="connsiteX4" fmla="*/ 654015 w 1494007"/>
              <a:gd name="connsiteY4" fmla="*/ 2115210 h 2123500"/>
              <a:gd name="connsiteX5" fmla="*/ 1334321 w 1494007"/>
              <a:gd name="connsiteY5" fmla="*/ 2123500 h 2123500"/>
              <a:gd name="connsiteX6" fmla="*/ 1334105 w 1494007"/>
              <a:gd name="connsiteY6" fmla="*/ 1930484 h 2123500"/>
              <a:gd name="connsiteX7" fmla="*/ 1492737 w 1494007"/>
              <a:gd name="connsiteY7" fmla="*/ 1069958 h 2123500"/>
              <a:gd name="connsiteX8" fmla="*/ 1440769 w 1494007"/>
              <a:gd name="connsiteY8" fmla="*/ 644162 h 2123500"/>
              <a:gd name="connsiteX9" fmla="*/ 1248364 w 1494007"/>
              <a:gd name="connsiteY9" fmla="*/ 612493 h 2123500"/>
              <a:gd name="connsiteX10" fmla="*/ 1240598 w 1494007"/>
              <a:gd name="connsiteY10" fmla="*/ 911472 h 2123500"/>
              <a:gd name="connsiteX11" fmla="*/ 1228500 w 1494007"/>
              <a:gd name="connsiteY11" fmla="*/ 600743 h 2123500"/>
              <a:gd name="connsiteX12" fmla="*/ 998695 w 1494007"/>
              <a:gd name="connsiteY12" fmla="*/ 558366 h 2123500"/>
              <a:gd name="connsiteX13" fmla="*/ 1028960 w 1494007"/>
              <a:gd name="connsiteY13" fmla="*/ 887580 h 2123500"/>
              <a:gd name="connsiteX14" fmla="*/ 977635 w 1494007"/>
              <a:gd name="connsiteY14" fmla="*/ 557324 h 2123500"/>
              <a:gd name="connsiteX15" fmla="*/ 782661 w 1494007"/>
              <a:gd name="connsiteY15" fmla="*/ 513030 h 2123500"/>
              <a:gd name="connsiteX16" fmla="*/ 786491 w 1494007"/>
              <a:gd name="connsiteY16" fmla="*/ 901237 h 2123500"/>
              <a:gd name="connsiteX17" fmla="*/ 754819 w 1494007"/>
              <a:gd name="connsiteY17" fmla="*/ 121917 h 2123500"/>
              <a:gd name="connsiteX18" fmla="*/ 557920 w 1494007"/>
              <a:gd name="connsiteY18" fmla="*/ 161731 h 2123500"/>
              <a:gd name="connsiteX19" fmla="*/ 530458 w 1494007"/>
              <a:gd name="connsiteY19" fmla="*/ 1197645 h 2123500"/>
              <a:gd name="connsiteX20" fmla="*/ 395614 w 1494007"/>
              <a:gd name="connsiteY20" fmla="*/ 1153389 h 2123500"/>
              <a:gd name="connsiteX21" fmla="*/ 0 w 1494007"/>
              <a:gd name="connsiteY21" fmla="*/ 886482 h 2123500"/>
              <a:gd name="connsiteX0" fmla="*/ 0 w 1494007"/>
              <a:gd name="connsiteY0" fmla="*/ 886482 h 2123500"/>
              <a:gd name="connsiteX1" fmla="*/ 202929 w 1494007"/>
              <a:gd name="connsiteY1" fmla="*/ 1320850 h 2123500"/>
              <a:gd name="connsiteX2" fmla="*/ 438719 w 1494007"/>
              <a:gd name="connsiteY2" fmla="*/ 1655174 h 2123500"/>
              <a:gd name="connsiteX3" fmla="*/ 620418 w 1494007"/>
              <a:gd name="connsiteY3" fmla="*/ 1879748 h 2123500"/>
              <a:gd name="connsiteX4" fmla="*/ 654015 w 1494007"/>
              <a:gd name="connsiteY4" fmla="*/ 2115210 h 2123500"/>
              <a:gd name="connsiteX5" fmla="*/ 1334321 w 1494007"/>
              <a:gd name="connsiteY5" fmla="*/ 2123500 h 2123500"/>
              <a:gd name="connsiteX6" fmla="*/ 1334105 w 1494007"/>
              <a:gd name="connsiteY6" fmla="*/ 1930484 h 2123500"/>
              <a:gd name="connsiteX7" fmla="*/ 1492737 w 1494007"/>
              <a:gd name="connsiteY7" fmla="*/ 1069958 h 2123500"/>
              <a:gd name="connsiteX8" fmla="*/ 1440769 w 1494007"/>
              <a:gd name="connsiteY8" fmla="*/ 644162 h 2123500"/>
              <a:gd name="connsiteX9" fmla="*/ 1248364 w 1494007"/>
              <a:gd name="connsiteY9" fmla="*/ 612493 h 2123500"/>
              <a:gd name="connsiteX10" fmla="*/ 1240598 w 1494007"/>
              <a:gd name="connsiteY10" fmla="*/ 911472 h 2123500"/>
              <a:gd name="connsiteX11" fmla="*/ 1228500 w 1494007"/>
              <a:gd name="connsiteY11" fmla="*/ 600743 h 2123500"/>
              <a:gd name="connsiteX12" fmla="*/ 998695 w 1494007"/>
              <a:gd name="connsiteY12" fmla="*/ 558366 h 2123500"/>
              <a:gd name="connsiteX13" fmla="*/ 1028960 w 1494007"/>
              <a:gd name="connsiteY13" fmla="*/ 887580 h 2123500"/>
              <a:gd name="connsiteX14" fmla="*/ 977635 w 1494007"/>
              <a:gd name="connsiteY14" fmla="*/ 557324 h 2123500"/>
              <a:gd name="connsiteX15" fmla="*/ 782661 w 1494007"/>
              <a:gd name="connsiteY15" fmla="*/ 513030 h 2123500"/>
              <a:gd name="connsiteX16" fmla="*/ 786491 w 1494007"/>
              <a:gd name="connsiteY16" fmla="*/ 901237 h 2123500"/>
              <a:gd name="connsiteX17" fmla="*/ 754819 w 1494007"/>
              <a:gd name="connsiteY17" fmla="*/ 121917 h 2123500"/>
              <a:gd name="connsiteX18" fmla="*/ 557920 w 1494007"/>
              <a:gd name="connsiteY18" fmla="*/ 161731 h 2123500"/>
              <a:gd name="connsiteX19" fmla="*/ 530458 w 1494007"/>
              <a:gd name="connsiteY19" fmla="*/ 1197645 h 2123500"/>
              <a:gd name="connsiteX20" fmla="*/ 395614 w 1494007"/>
              <a:gd name="connsiteY20" fmla="*/ 1153389 h 2123500"/>
              <a:gd name="connsiteX21" fmla="*/ 0 w 1494007"/>
              <a:gd name="connsiteY21" fmla="*/ 886482 h 2123500"/>
              <a:gd name="connsiteX0" fmla="*/ 0 w 1518129"/>
              <a:gd name="connsiteY0" fmla="*/ 891306 h 2123500"/>
              <a:gd name="connsiteX1" fmla="*/ 227051 w 1518129"/>
              <a:gd name="connsiteY1" fmla="*/ 1320850 h 2123500"/>
              <a:gd name="connsiteX2" fmla="*/ 462841 w 1518129"/>
              <a:gd name="connsiteY2" fmla="*/ 1655174 h 2123500"/>
              <a:gd name="connsiteX3" fmla="*/ 644540 w 1518129"/>
              <a:gd name="connsiteY3" fmla="*/ 1879748 h 2123500"/>
              <a:gd name="connsiteX4" fmla="*/ 678137 w 1518129"/>
              <a:gd name="connsiteY4" fmla="*/ 2115210 h 2123500"/>
              <a:gd name="connsiteX5" fmla="*/ 1358443 w 1518129"/>
              <a:gd name="connsiteY5" fmla="*/ 2123500 h 2123500"/>
              <a:gd name="connsiteX6" fmla="*/ 1358227 w 1518129"/>
              <a:gd name="connsiteY6" fmla="*/ 1930484 h 2123500"/>
              <a:gd name="connsiteX7" fmla="*/ 1516859 w 1518129"/>
              <a:gd name="connsiteY7" fmla="*/ 1069958 h 2123500"/>
              <a:gd name="connsiteX8" fmla="*/ 1464891 w 1518129"/>
              <a:gd name="connsiteY8" fmla="*/ 644162 h 2123500"/>
              <a:gd name="connsiteX9" fmla="*/ 1272486 w 1518129"/>
              <a:gd name="connsiteY9" fmla="*/ 612493 h 2123500"/>
              <a:gd name="connsiteX10" fmla="*/ 1264720 w 1518129"/>
              <a:gd name="connsiteY10" fmla="*/ 911472 h 2123500"/>
              <a:gd name="connsiteX11" fmla="*/ 1252622 w 1518129"/>
              <a:gd name="connsiteY11" fmla="*/ 600743 h 2123500"/>
              <a:gd name="connsiteX12" fmla="*/ 1022817 w 1518129"/>
              <a:gd name="connsiteY12" fmla="*/ 558366 h 2123500"/>
              <a:gd name="connsiteX13" fmla="*/ 1053082 w 1518129"/>
              <a:gd name="connsiteY13" fmla="*/ 887580 h 2123500"/>
              <a:gd name="connsiteX14" fmla="*/ 1001757 w 1518129"/>
              <a:gd name="connsiteY14" fmla="*/ 557324 h 2123500"/>
              <a:gd name="connsiteX15" fmla="*/ 806783 w 1518129"/>
              <a:gd name="connsiteY15" fmla="*/ 513030 h 2123500"/>
              <a:gd name="connsiteX16" fmla="*/ 810613 w 1518129"/>
              <a:gd name="connsiteY16" fmla="*/ 901237 h 2123500"/>
              <a:gd name="connsiteX17" fmla="*/ 778941 w 1518129"/>
              <a:gd name="connsiteY17" fmla="*/ 121917 h 2123500"/>
              <a:gd name="connsiteX18" fmla="*/ 582042 w 1518129"/>
              <a:gd name="connsiteY18" fmla="*/ 161731 h 2123500"/>
              <a:gd name="connsiteX19" fmla="*/ 554580 w 1518129"/>
              <a:gd name="connsiteY19" fmla="*/ 1197645 h 2123500"/>
              <a:gd name="connsiteX20" fmla="*/ 419736 w 1518129"/>
              <a:gd name="connsiteY20" fmla="*/ 1153389 h 2123500"/>
              <a:gd name="connsiteX21" fmla="*/ 0 w 1518129"/>
              <a:gd name="connsiteY21" fmla="*/ 891306 h 2123500"/>
              <a:gd name="connsiteX0" fmla="*/ 0 w 1518129"/>
              <a:gd name="connsiteY0" fmla="*/ 891306 h 2123500"/>
              <a:gd name="connsiteX1" fmla="*/ 227051 w 1518129"/>
              <a:gd name="connsiteY1" fmla="*/ 1320850 h 2123500"/>
              <a:gd name="connsiteX2" fmla="*/ 462841 w 1518129"/>
              <a:gd name="connsiteY2" fmla="*/ 1655174 h 2123500"/>
              <a:gd name="connsiteX3" fmla="*/ 644540 w 1518129"/>
              <a:gd name="connsiteY3" fmla="*/ 1879748 h 2123500"/>
              <a:gd name="connsiteX4" fmla="*/ 678137 w 1518129"/>
              <a:gd name="connsiteY4" fmla="*/ 2115210 h 2123500"/>
              <a:gd name="connsiteX5" fmla="*/ 1358443 w 1518129"/>
              <a:gd name="connsiteY5" fmla="*/ 2123500 h 2123500"/>
              <a:gd name="connsiteX6" fmla="*/ 1358227 w 1518129"/>
              <a:gd name="connsiteY6" fmla="*/ 1930484 h 2123500"/>
              <a:gd name="connsiteX7" fmla="*/ 1516859 w 1518129"/>
              <a:gd name="connsiteY7" fmla="*/ 1069958 h 2123500"/>
              <a:gd name="connsiteX8" fmla="*/ 1464891 w 1518129"/>
              <a:gd name="connsiteY8" fmla="*/ 644162 h 2123500"/>
              <a:gd name="connsiteX9" fmla="*/ 1272486 w 1518129"/>
              <a:gd name="connsiteY9" fmla="*/ 612493 h 2123500"/>
              <a:gd name="connsiteX10" fmla="*/ 1264720 w 1518129"/>
              <a:gd name="connsiteY10" fmla="*/ 911472 h 2123500"/>
              <a:gd name="connsiteX11" fmla="*/ 1252622 w 1518129"/>
              <a:gd name="connsiteY11" fmla="*/ 600743 h 2123500"/>
              <a:gd name="connsiteX12" fmla="*/ 1022817 w 1518129"/>
              <a:gd name="connsiteY12" fmla="*/ 558366 h 2123500"/>
              <a:gd name="connsiteX13" fmla="*/ 1053082 w 1518129"/>
              <a:gd name="connsiteY13" fmla="*/ 887580 h 2123500"/>
              <a:gd name="connsiteX14" fmla="*/ 1001757 w 1518129"/>
              <a:gd name="connsiteY14" fmla="*/ 557324 h 2123500"/>
              <a:gd name="connsiteX15" fmla="*/ 806783 w 1518129"/>
              <a:gd name="connsiteY15" fmla="*/ 513030 h 2123500"/>
              <a:gd name="connsiteX16" fmla="*/ 810613 w 1518129"/>
              <a:gd name="connsiteY16" fmla="*/ 901237 h 2123500"/>
              <a:gd name="connsiteX17" fmla="*/ 778941 w 1518129"/>
              <a:gd name="connsiteY17" fmla="*/ 121917 h 2123500"/>
              <a:gd name="connsiteX18" fmla="*/ 582042 w 1518129"/>
              <a:gd name="connsiteY18" fmla="*/ 161731 h 2123500"/>
              <a:gd name="connsiteX19" fmla="*/ 554580 w 1518129"/>
              <a:gd name="connsiteY19" fmla="*/ 1197645 h 2123500"/>
              <a:gd name="connsiteX20" fmla="*/ 419736 w 1518129"/>
              <a:gd name="connsiteY20" fmla="*/ 1153389 h 2123500"/>
              <a:gd name="connsiteX21" fmla="*/ 0 w 1518129"/>
              <a:gd name="connsiteY21" fmla="*/ 891306 h 2123500"/>
              <a:gd name="connsiteX0" fmla="*/ 0 w 1518129"/>
              <a:gd name="connsiteY0" fmla="*/ 891306 h 2123500"/>
              <a:gd name="connsiteX1" fmla="*/ 227051 w 1518129"/>
              <a:gd name="connsiteY1" fmla="*/ 1320850 h 2123500"/>
              <a:gd name="connsiteX2" fmla="*/ 462841 w 1518129"/>
              <a:gd name="connsiteY2" fmla="*/ 1655174 h 2123500"/>
              <a:gd name="connsiteX3" fmla="*/ 644540 w 1518129"/>
              <a:gd name="connsiteY3" fmla="*/ 1879748 h 2123500"/>
              <a:gd name="connsiteX4" fmla="*/ 678137 w 1518129"/>
              <a:gd name="connsiteY4" fmla="*/ 2115210 h 2123500"/>
              <a:gd name="connsiteX5" fmla="*/ 1358443 w 1518129"/>
              <a:gd name="connsiteY5" fmla="*/ 2123500 h 2123500"/>
              <a:gd name="connsiteX6" fmla="*/ 1358227 w 1518129"/>
              <a:gd name="connsiteY6" fmla="*/ 1930484 h 2123500"/>
              <a:gd name="connsiteX7" fmla="*/ 1516859 w 1518129"/>
              <a:gd name="connsiteY7" fmla="*/ 1069958 h 2123500"/>
              <a:gd name="connsiteX8" fmla="*/ 1464891 w 1518129"/>
              <a:gd name="connsiteY8" fmla="*/ 644162 h 2123500"/>
              <a:gd name="connsiteX9" fmla="*/ 1272486 w 1518129"/>
              <a:gd name="connsiteY9" fmla="*/ 612493 h 2123500"/>
              <a:gd name="connsiteX10" fmla="*/ 1264720 w 1518129"/>
              <a:gd name="connsiteY10" fmla="*/ 911472 h 2123500"/>
              <a:gd name="connsiteX11" fmla="*/ 1252622 w 1518129"/>
              <a:gd name="connsiteY11" fmla="*/ 600743 h 2123500"/>
              <a:gd name="connsiteX12" fmla="*/ 1022817 w 1518129"/>
              <a:gd name="connsiteY12" fmla="*/ 558366 h 2123500"/>
              <a:gd name="connsiteX13" fmla="*/ 1053082 w 1518129"/>
              <a:gd name="connsiteY13" fmla="*/ 887580 h 2123500"/>
              <a:gd name="connsiteX14" fmla="*/ 1001757 w 1518129"/>
              <a:gd name="connsiteY14" fmla="*/ 557324 h 2123500"/>
              <a:gd name="connsiteX15" fmla="*/ 806783 w 1518129"/>
              <a:gd name="connsiteY15" fmla="*/ 513030 h 2123500"/>
              <a:gd name="connsiteX16" fmla="*/ 810613 w 1518129"/>
              <a:gd name="connsiteY16" fmla="*/ 901237 h 2123500"/>
              <a:gd name="connsiteX17" fmla="*/ 778941 w 1518129"/>
              <a:gd name="connsiteY17" fmla="*/ 121917 h 2123500"/>
              <a:gd name="connsiteX18" fmla="*/ 582042 w 1518129"/>
              <a:gd name="connsiteY18" fmla="*/ 161731 h 2123500"/>
              <a:gd name="connsiteX19" fmla="*/ 554580 w 1518129"/>
              <a:gd name="connsiteY19" fmla="*/ 1197645 h 2123500"/>
              <a:gd name="connsiteX20" fmla="*/ 419736 w 1518129"/>
              <a:gd name="connsiteY20" fmla="*/ 1153389 h 2123500"/>
              <a:gd name="connsiteX21" fmla="*/ 0 w 1518129"/>
              <a:gd name="connsiteY21" fmla="*/ 891306 h 2123500"/>
              <a:gd name="connsiteX0" fmla="*/ 0 w 1518129"/>
              <a:gd name="connsiteY0" fmla="*/ 891306 h 2123500"/>
              <a:gd name="connsiteX1" fmla="*/ 227051 w 1518129"/>
              <a:gd name="connsiteY1" fmla="*/ 1320850 h 2123500"/>
              <a:gd name="connsiteX2" fmla="*/ 462841 w 1518129"/>
              <a:gd name="connsiteY2" fmla="*/ 1655174 h 2123500"/>
              <a:gd name="connsiteX3" fmla="*/ 644540 w 1518129"/>
              <a:gd name="connsiteY3" fmla="*/ 1879748 h 2123500"/>
              <a:gd name="connsiteX4" fmla="*/ 678137 w 1518129"/>
              <a:gd name="connsiteY4" fmla="*/ 2115210 h 2123500"/>
              <a:gd name="connsiteX5" fmla="*/ 1358443 w 1518129"/>
              <a:gd name="connsiteY5" fmla="*/ 2123500 h 2123500"/>
              <a:gd name="connsiteX6" fmla="*/ 1358227 w 1518129"/>
              <a:gd name="connsiteY6" fmla="*/ 1930484 h 2123500"/>
              <a:gd name="connsiteX7" fmla="*/ 1516859 w 1518129"/>
              <a:gd name="connsiteY7" fmla="*/ 1069958 h 2123500"/>
              <a:gd name="connsiteX8" fmla="*/ 1464891 w 1518129"/>
              <a:gd name="connsiteY8" fmla="*/ 644162 h 2123500"/>
              <a:gd name="connsiteX9" fmla="*/ 1272486 w 1518129"/>
              <a:gd name="connsiteY9" fmla="*/ 612493 h 2123500"/>
              <a:gd name="connsiteX10" fmla="*/ 1264720 w 1518129"/>
              <a:gd name="connsiteY10" fmla="*/ 911472 h 2123500"/>
              <a:gd name="connsiteX11" fmla="*/ 1252622 w 1518129"/>
              <a:gd name="connsiteY11" fmla="*/ 600743 h 2123500"/>
              <a:gd name="connsiteX12" fmla="*/ 1022817 w 1518129"/>
              <a:gd name="connsiteY12" fmla="*/ 558366 h 2123500"/>
              <a:gd name="connsiteX13" fmla="*/ 1053082 w 1518129"/>
              <a:gd name="connsiteY13" fmla="*/ 887580 h 2123500"/>
              <a:gd name="connsiteX14" fmla="*/ 1001757 w 1518129"/>
              <a:gd name="connsiteY14" fmla="*/ 557324 h 2123500"/>
              <a:gd name="connsiteX15" fmla="*/ 806783 w 1518129"/>
              <a:gd name="connsiteY15" fmla="*/ 513030 h 2123500"/>
              <a:gd name="connsiteX16" fmla="*/ 810613 w 1518129"/>
              <a:gd name="connsiteY16" fmla="*/ 901237 h 2123500"/>
              <a:gd name="connsiteX17" fmla="*/ 778941 w 1518129"/>
              <a:gd name="connsiteY17" fmla="*/ 121917 h 2123500"/>
              <a:gd name="connsiteX18" fmla="*/ 582042 w 1518129"/>
              <a:gd name="connsiteY18" fmla="*/ 161731 h 2123500"/>
              <a:gd name="connsiteX19" fmla="*/ 554580 w 1518129"/>
              <a:gd name="connsiteY19" fmla="*/ 1197645 h 2123500"/>
              <a:gd name="connsiteX20" fmla="*/ 419736 w 1518129"/>
              <a:gd name="connsiteY20" fmla="*/ 1153389 h 2123500"/>
              <a:gd name="connsiteX21" fmla="*/ 0 w 1518129"/>
              <a:gd name="connsiteY21" fmla="*/ 891306 h 2123500"/>
              <a:gd name="connsiteX0" fmla="*/ 0 w 1518129"/>
              <a:gd name="connsiteY0" fmla="*/ 891306 h 2123500"/>
              <a:gd name="connsiteX1" fmla="*/ 227051 w 1518129"/>
              <a:gd name="connsiteY1" fmla="*/ 1320850 h 2123500"/>
              <a:gd name="connsiteX2" fmla="*/ 462841 w 1518129"/>
              <a:gd name="connsiteY2" fmla="*/ 1655174 h 2123500"/>
              <a:gd name="connsiteX3" fmla="*/ 644540 w 1518129"/>
              <a:gd name="connsiteY3" fmla="*/ 1879748 h 2123500"/>
              <a:gd name="connsiteX4" fmla="*/ 678137 w 1518129"/>
              <a:gd name="connsiteY4" fmla="*/ 2115210 h 2123500"/>
              <a:gd name="connsiteX5" fmla="*/ 1358443 w 1518129"/>
              <a:gd name="connsiteY5" fmla="*/ 2123500 h 2123500"/>
              <a:gd name="connsiteX6" fmla="*/ 1358227 w 1518129"/>
              <a:gd name="connsiteY6" fmla="*/ 1930484 h 2123500"/>
              <a:gd name="connsiteX7" fmla="*/ 1516859 w 1518129"/>
              <a:gd name="connsiteY7" fmla="*/ 1069958 h 2123500"/>
              <a:gd name="connsiteX8" fmla="*/ 1464891 w 1518129"/>
              <a:gd name="connsiteY8" fmla="*/ 644162 h 2123500"/>
              <a:gd name="connsiteX9" fmla="*/ 1272486 w 1518129"/>
              <a:gd name="connsiteY9" fmla="*/ 612493 h 2123500"/>
              <a:gd name="connsiteX10" fmla="*/ 1264720 w 1518129"/>
              <a:gd name="connsiteY10" fmla="*/ 911472 h 2123500"/>
              <a:gd name="connsiteX11" fmla="*/ 1252622 w 1518129"/>
              <a:gd name="connsiteY11" fmla="*/ 600743 h 2123500"/>
              <a:gd name="connsiteX12" fmla="*/ 1022817 w 1518129"/>
              <a:gd name="connsiteY12" fmla="*/ 558366 h 2123500"/>
              <a:gd name="connsiteX13" fmla="*/ 1053082 w 1518129"/>
              <a:gd name="connsiteY13" fmla="*/ 887580 h 2123500"/>
              <a:gd name="connsiteX14" fmla="*/ 1001757 w 1518129"/>
              <a:gd name="connsiteY14" fmla="*/ 557324 h 2123500"/>
              <a:gd name="connsiteX15" fmla="*/ 806783 w 1518129"/>
              <a:gd name="connsiteY15" fmla="*/ 513030 h 2123500"/>
              <a:gd name="connsiteX16" fmla="*/ 810613 w 1518129"/>
              <a:gd name="connsiteY16" fmla="*/ 901237 h 2123500"/>
              <a:gd name="connsiteX17" fmla="*/ 778941 w 1518129"/>
              <a:gd name="connsiteY17" fmla="*/ 121917 h 2123500"/>
              <a:gd name="connsiteX18" fmla="*/ 582042 w 1518129"/>
              <a:gd name="connsiteY18" fmla="*/ 161731 h 2123500"/>
              <a:gd name="connsiteX19" fmla="*/ 554580 w 1518129"/>
              <a:gd name="connsiteY19" fmla="*/ 1197645 h 2123500"/>
              <a:gd name="connsiteX20" fmla="*/ 419736 w 1518129"/>
              <a:gd name="connsiteY20" fmla="*/ 1153389 h 2123500"/>
              <a:gd name="connsiteX21" fmla="*/ 0 w 1518129"/>
              <a:gd name="connsiteY21" fmla="*/ 891306 h 2123500"/>
              <a:gd name="connsiteX0" fmla="*/ 0 w 1518129"/>
              <a:gd name="connsiteY0" fmla="*/ 891306 h 2133149"/>
              <a:gd name="connsiteX1" fmla="*/ 227051 w 1518129"/>
              <a:gd name="connsiteY1" fmla="*/ 1320850 h 2133149"/>
              <a:gd name="connsiteX2" fmla="*/ 462841 w 1518129"/>
              <a:gd name="connsiteY2" fmla="*/ 1655174 h 2133149"/>
              <a:gd name="connsiteX3" fmla="*/ 644540 w 1518129"/>
              <a:gd name="connsiteY3" fmla="*/ 1879748 h 2133149"/>
              <a:gd name="connsiteX4" fmla="*/ 678137 w 1518129"/>
              <a:gd name="connsiteY4" fmla="*/ 2115210 h 2133149"/>
              <a:gd name="connsiteX5" fmla="*/ 1348794 w 1518129"/>
              <a:gd name="connsiteY5" fmla="*/ 2133149 h 2133149"/>
              <a:gd name="connsiteX6" fmla="*/ 1358227 w 1518129"/>
              <a:gd name="connsiteY6" fmla="*/ 1930484 h 2133149"/>
              <a:gd name="connsiteX7" fmla="*/ 1516859 w 1518129"/>
              <a:gd name="connsiteY7" fmla="*/ 1069958 h 2133149"/>
              <a:gd name="connsiteX8" fmla="*/ 1464891 w 1518129"/>
              <a:gd name="connsiteY8" fmla="*/ 644162 h 2133149"/>
              <a:gd name="connsiteX9" fmla="*/ 1272486 w 1518129"/>
              <a:gd name="connsiteY9" fmla="*/ 612493 h 2133149"/>
              <a:gd name="connsiteX10" fmla="*/ 1264720 w 1518129"/>
              <a:gd name="connsiteY10" fmla="*/ 911472 h 2133149"/>
              <a:gd name="connsiteX11" fmla="*/ 1252622 w 1518129"/>
              <a:gd name="connsiteY11" fmla="*/ 600743 h 2133149"/>
              <a:gd name="connsiteX12" fmla="*/ 1022817 w 1518129"/>
              <a:gd name="connsiteY12" fmla="*/ 558366 h 2133149"/>
              <a:gd name="connsiteX13" fmla="*/ 1053082 w 1518129"/>
              <a:gd name="connsiteY13" fmla="*/ 887580 h 2133149"/>
              <a:gd name="connsiteX14" fmla="*/ 1001757 w 1518129"/>
              <a:gd name="connsiteY14" fmla="*/ 557324 h 2133149"/>
              <a:gd name="connsiteX15" fmla="*/ 806783 w 1518129"/>
              <a:gd name="connsiteY15" fmla="*/ 513030 h 2133149"/>
              <a:gd name="connsiteX16" fmla="*/ 810613 w 1518129"/>
              <a:gd name="connsiteY16" fmla="*/ 901237 h 2133149"/>
              <a:gd name="connsiteX17" fmla="*/ 778941 w 1518129"/>
              <a:gd name="connsiteY17" fmla="*/ 121917 h 2133149"/>
              <a:gd name="connsiteX18" fmla="*/ 582042 w 1518129"/>
              <a:gd name="connsiteY18" fmla="*/ 161731 h 2133149"/>
              <a:gd name="connsiteX19" fmla="*/ 554580 w 1518129"/>
              <a:gd name="connsiteY19" fmla="*/ 1197645 h 2133149"/>
              <a:gd name="connsiteX20" fmla="*/ 419736 w 1518129"/>
              <a:gd name="connsiteY20" fmla="*/ 1153389 h 2133149"/>
              <a:gd name="connsiteX21" fmla="*/ 0 w 1518129"/>
              <a:gd name="connsiteY21" fmla="*/ 891306 h 2133149"/>
              <a:gd name="connsiteX0" fmla="*/ 0 w 1518129"/>
              <a:gd name="connsiteY0" fmla="*/ 891306 h 2115210"/>
              <a:gd name="connsiteX1" fmla="*/ 227051 w 1518129"/>
              <a:gd name="connsiteY1" fmla="*/ 1320850 h 2115210"/>
              <a:gd name="connsiteX2" fmla="*/ 462841 w 1518129"/>
              <a:gd name="connsiteY2" fmla="*/ 1655174 h 2115210"/>
              <a:gd name="connsiteX3" fmla="*/ 644540 w 1518129"/>
              <a:gd name="connsiteY3" fmla="*/ 1879748 h 2115210"/>
              <a:gd name="connsiteX4" fmla="*/ 678137 w 1518129"/>
              <a:gd name="connsiteY4" fmla="*/ 2115210 h 2115210"/>
              <a:gd name="connsiteX5" fmla="*/ 1339145 w 1518129"/>
              <a:gd name="connsiteY5" fmla="*/ 2113852 h 2115210"/>
              <a:gd name="connsiteX6" fmla="*/ 1358227 w 1518129"/>
              <a:gd name="connsiteY6" fmla="*/ 1930484 h 2115210"/>
              <a:gd name="connsiteX7" fmla="*/ 1516859 w 1518129"/>
              <a:gd name="connsiteY7" fmla="*/ 1069958 h 2115210"/>
              <a:gd name="connsiteX8" fmla="*/ 1464891 w 1518129"/>
              <a:gd name="connsiteY8" fmla="*/ 644162 h 2115210"/>
              <a:gd name="connsiteX9" fmla="*/ 1272486 w 1518129"/>
              <a:gd name="connsiteY9" fmla="*/ 612493 h 2115210"/>
              <a:gd name="connsiteX10" fmla="*/ 1264720 w 1518129"/>
              <a:gd name="connsiteY10" fmla="*/ 911472 h 2115210"/>
              <a:gd name="connsiteX11" fmla="*/ 1252622 w 1518129"/>
              <a:gd name="connsiteY11" fmla="*/ 600743 h 2115210"/>
              <a:gd name="connsiteX12" fmla="*/ 1022817 w 1518129"/>
              <a:gd name="connsiteY12" fmla="*/ 558366 h 2115210"/>
              <a:gd name="connsiteX13" fmla="*/ 1053082 w 1518129"/>
              <a:gd name="connsiteY13" fmla="*/ 887580 h 2115210"/>
              <a:gd name="connsiteX14" fmla="*/ 1001757 w 1518129"/>
              <a:gd name="connsiteY14" fmla="*/ 557324 h 2115210"/>
              <a:gd name="connsiteX15" fmla="*/ 806783 w 1518129"/>
              <a:gd name="connsiteY15" fmla="*/ 513030 h 2115210"/>
              <a:gd name="connsiteX16" fmla="*/ 810613 w 1518129"/>
              <a:gd name="connsiteY16" fmla="*/ 901237 h 2115210"/>
              <a:gd name="connsiteX17" fmla="*/ 778941 w 1518129"/>
              <a:gd name="connsiteY17" fmla="*/ 121917 h 2115210"/>
              <a:gd name="connsiteX18" fmla="*/ 582042 w 1518129"/>
              <a:gd name="connsiteY18" fmla="*/ 161731 h 2115210"/>
              <a:gd name="connsiteX19" fmla="*/ 554580 w 1518129"/>
              <a:gd name="connsiteY19" fmla="*/ 1197645 h 2115210"/>
              <a:gd name="connsiteX20" fmla="*/ 419736 w 1518129"/>
              <a:gd name="connsiteY20" fmla="*/ 1153389 h 2115210"/>
              <a:gd name="connsiteX21" fmla="*/ 0 w 1518129"/>
              <a:gd name="connsiteY21" fmla="*/ 891306 h 2115210"/>
              <a:gd name="connsiteX0" fmla="*/ 0 w 1518129"/>
              <a:gd name="connsiteY0" fmla="*/ 891306 h 2174861"/>
              <a:gd name="connsiteX1" fmla="*/ 227051 w 1518129"/>
              <a:gd name="connsiteY1" fmla="*/ 1320850 h 2174861"/>
              <a:gd name="connsiteX2" fmla="*/ 462841 w 1518129"/>
              <a:gd name="connsiteY2" fmla="*/ 1655174 h 2174861"/>
              <a:gd name="connsiteX3" fmla="*/ 644540 w 1518129"/>
              <a:gd name="connsiteY3" fmla="*/ 1879748 h 2174861"/>
              <a:gd name="connsiteX4" fmla="*/ 678137 w 1518129"/>
              <a:gd name="connsiteY4" fmla="*/ 2115210 h 2174861"/>
              <a:gd name="connsiteX5" fmla="*/ 1339145 w 1518129"/>
              <a:gd name="connsiteY5" fmla="*/ 2174859 h 2174861"/>
              <a:gd name="connsiteX6" fmla="*/ 1358227 w 1518129"/>
              <a:gd name="connsiteY6" fmla="*/ 1930484 h 2174861"/>
              <a:gd name="connsiteX7" fmla="*/ 1516859 w 1518129"/>
              <a:gd name="connsiteY7" fmla="*/ 1069958 h 2174861"/>
              <a:gd name="connsiteX8" fmla="*/ 1464891 w 1518129"/>
              <a:gd name="connsiteY8" fmla="*/ 644162 h 2174861"/>
              <a:gd name="connsiteX9" fmla="*/ 1272486 w 1518129"/>
              <a:gd name="connsiteY9" fmla="*/ 612493 h 2174861"/>
              <a:gd name="connsiteX10" fmla="*/ 1264720 w 1518129"/>
              <a:gd name="connsiteY10" fmla="*/ 911472 h 2174861"/>
              <a:gd name="connsiteX11" fmla="*/ 1252622 w 1518129"/>
              <a:gd name="connsiteY11" fmla="*/ 600743 h 2174861"/>
              <a:gd name="connsiteX12" fmla="*/ 1022817 w 1518129"/>
              <a:gd name="connsiteY12" fmla="*/ 558366 h 2174861"/>
              <a:gd name="connsiteX13" fmla="*/ 1053082 w 1518129"/>
              <a:gd name="connsiteY13" fmla="*/ 887580 h 2174861"/>
              <a:gd name="connsiteX14" fmla="*/ 1001757 w 1518129"/>
              <a:gd name="connsiteY14" fmla="*/ 557324 h 2174861"/>
              <a:gd name="connsiteX15" fmla="*/ 806783 w 1518129"/>
              <a:gd name="connsiteY15" fmla="*/ 513030 h 2174861"/>
              <a:gd name="connsiteX16" fmla="*/ 810613 w 1518129"/>
              <a:gd name="connsiteY16" fmla="*/ 901237 h 2174861"/>
              <a:gd name="connsiteX17" fmla="*/ 778941 w 1518129"/>
              <a:gd name="connsiteY17" fmla="*/ 121917 h 2174861"/>
              <a:gd name="connsiteX18" fmla="*/ 582042 w 1518129"/>
              <a:gd name="connsiteY18" fmla="*/ 161731 h 2174861"/>
              <a:gd name="connsiteX19" fmla="*/ 554580 w 1518129"/>
              <a:gd name="connsiteY19" fmla="*/ 1197645 h 2174861"/>
              <a:gd name="connsiteX20" fmla="*/ 419736 w 1518129"/>
              <a:gd name="connsiteY20" fmla="*/ 1153389 h 2174861"/>
              <a:gd name="connsiteX21" fmla="*/ 0 w 1518129"/>
              <a:gd name="connsiteY21" fmla="*/ 891306 h 2174861"/>
              <a:gd name="connsiteX0" fmla="*/ 0 w 1518129"/>
              <a:gd name="connsiteY0" fmla="*/ 891306 h 2116848"/>
              <a:gd name="connsiteX1" fmla="*/ 227051 w 1518129"/>
              <a:gd name="connsiteY1" fmla="*/ 1320850 h 2116848"/>
              <a:gd name="connsiteX2" fmla="*/ 462841 w 1518129"/>
              <a:gd name="connsiteY2" fmla="*/ 1655174 h 2116848"/>
              <a:gd name="connsiteX3" fmla="*/ 644540 w 1518129"/>
              <a:gd name="connsiteY3" fmla="*/ 1879748 h 2116848"/>
              <a:gd name="connsiteX4" fmla="*/ 678137 w 1518129"/>
              <a:gd name="connsiteY4" fmla="*/ 2115210 h 2116848"/>
              <a:gd name="connsiteX5" fmla="*/ 1358227 w 1518129"/>
              <a:gd name="connsiteY5" fmla="*/ 1930484 h 2116848"/>
              <a:gd name="connsiteX6" fmla="*/ 1516859 w 1518129"/>
              <a:gd name="connsiteY6" fmla="*/ 1069958 h 2116848"/>
              <a:gd name="connsiteX7" fmla="*/ 1464891 w 1518129"/>
              <a:gd name="connsiteY7" fmla="*/ 644162 h 2116848"/>
              <a:gd name="connsiteX8" fmla="*/ 1272486 w 1518129"/>
              <a:gd name="connsiteY8" fmla="*/ 612493 h 2116848"/>
              <a:gd name="connsiteX9" fmla="*/ 1264720 w 1518129"/>
              <a:gd name="connsiteY9" fmla="*/ 911472 h 2116848"/>
              <a:gd name="connsiteX10" fmla="*/ 1252622 w 1518129"/>
              <a:gd name="connsiteY10" fmla="*/ 600743 h 2116848"/>
              <a:gd name="connsiteX11" fmla="*/ 1022817 w 1518129"/>
              <a:gd name="connsiteY11" fmla="*/ 558366 h 2116848"/>
              <a:gd name="connsiteX12" fmla="*/ 1053082 w 1518129"/>
              <a:gd name="connsiteY12" fmla="*/ 887580 h 2116848"/>
              <a:gd name="connsiteX13" fmla="*/ 1001757 w 1518129"/>
              <a:gd name="connsiteY13" fmla="*/ 557324 h 2116848"/>
              <a:gd name="connsiteX14" fmla="*/ 806783 w 1518129"/>
              <a:gd name="connsiteY14" fmla="*/ 513030 h 2116848"/>
              <a:gd name="connsiteX15" fmla="*/ 810613 w 1518129"/>
              <a:gd name="connsiteY15" fmla="*/ 901237 h 2116848"/>
              <a:gd name="connsiteX16" fmla="*/ 778941 w 1518129"/>
              <a:gd name="connsiteY16" fmla="*/ 121917 h 2116848"/>
              <a:gd name="connsiteX17" fmla="*/ 582042 w 1518129"/>
              <a:gd name="connsiteY17" fmla="*/ 161731 h 2116848"/>
              <a:gd name="connsiteX18" fmla="*/ 554580 w 1518129"/>
              <a:gd name="connsiteY18" fmla="*/ 1197645 h 2116848"/>
              <a:gd name="connsiteX19" fmla="*/ 419736 w 1518129"/>
              <a:gd name="connsiteY19" fmla="*/ 1153389 h 2116848"/>
              <a:gd name="connsiteX20" fmla="*/ 0 w 1518129"/>
              <a:gd name="connsiteY20" fmla="*/ 891306 h 2116848"/>
              <a:gd name="connsiteX0" fmla="*/ 0 w 1518129"/>
              <a:gd name="connsiteY0" fmla="*/ 891306 h 1987766"/>
              <a:gd name="connsiteX1" fmla="*/ 227051 w 1518129"/>
              <a:gd name="connsiteY1" fmla="*/ 1320850 h 1987766"/>
              <a:gd name="connsiteX2" fmla="*/ 462841 w 1518129"/>
              <a:gd name="connsiteY2" fmla="*/ 1655174 h 1987766"/>
              <a:gd name="connsiteX3" fmla="*/ 644540 w 1518129"/>
              <a:gd name="connsiteY3" fmla="*/ 1879748 h 1987766"/>
              <a:gd name="connsiteX4" fmla="*/ 1358227 w 1518129"/>
              <a:gd name="connsiteY4" fmla="*/ 1930484 h 1987766"/>
              <a:gd name="connsiteX5" fmla="*/ 1516859 w 1518129"/>
              <a:gd name="connsiteY5" fmla="*/ 1069958 h 1987766"/>
              <a:gd name="connsiteX6" fmla="*/ 1464891 w 1518129"/>
              <a:gd name="connsiteY6" fmla="*/ 644162 h 1987766"/>
              <a:gd name="connsiteX7" fmla="*/ 1272486 w 1518129"/>
              <a:gd name="connsiteY7" fmla="*/ 612493 h 1987766"/>
              <a:gd name="connsiteX8" fmla="*/ 1264720 w 1518129"/>
              <a:gd name="connsiteY8" fmla="*/ 911472 h 1987766"/>
              <a:gd name="connsiteX9" fmla="*/ 1252622 w 1518129"/>
              <a:gd name="connsiteY9" fmla="*/ 600743 h 1987766"/>
              <a:gd name="connsiteX10" fmla="*/ 1022817 w 1518129"/>
              <a:gd name="connsiteY10" fmla="*/ 558366 h 1987766"/>
              <a:gd name="connsiteX11" fmla="*/ 1053082 w 1518129"/>
              <a:gd name="connsiteY11" fmla="*/ 887580 h 1987766"/>
              <a:gd name="connsiteX12" fmla="*/ 1001757 w 1518129"/>
              <a:gd name="connsiteY12" fmla="*/ 557324 h 1987766"/>
              <a:gd name="connsiteX13" fmla="*/ 806783 w 1518129"/>
              <a:gd name="connsiteY13" fmla="*/ 513030 h 1987766"/>
              <a:gd name="connsiteX14" fmla="*/ 810613 w 1518129"/>
              <a:gd name="connsiteY14" fmla="*/ 901237 h 1987766"/>
              <a:gd name="connsiteX15" fmla="*/ 778941 w 1518129"/>
              <a:gd name="connsiteY15" fmla="*/ 121917 h 1987766"/>
              <a:gd name="connsiteX16" fmla="*/ 582042 w 1518129"/>
              <a:gd name="connsiteY16" fmla="*/ 161731 h 1987766"/>
              <a:gd name="connsiteX17" fmla="*/ 554580 w 1518129"/>
              <a:gd name="connsiteY17" fmla="*/ 1197645 h 1987766"/>
              <a:gd name="connsiteX18" fmla="*/ 419736 w 1518129"/>
              <a:gd name="connsiteY18" fmla="*/ 1153389 h 1987766"/>
              <a:gd name="connsiteX19" fmla="*/ 0 w 1518129"/>
              <a:gd name="connsiteY19" fmla="*/ 891306 h 1987766"/>
              <a:gd name="connsiteX0" fmla="*/ 0 w 1518129"/>
              <a:gd name="connsiteY0" fmla="*/ 891306 h 1934599"/>
              <a:gd name="connsiteX1" fmla="*/ 227051 w 1518129"/>
              <a:gd name="connsiteY1" fmla="*/ 1320850 h 1934599"/>
              <a:gd name="connsiteX2" fmla="*/ 462841 w 1518129"/>
              <a:gd name="connsiteY2" fmla="*/ 1655174 h 1934599"/>
              <a:gd name="connsiteX3" fmla="*/ 644540 w 1518129"/>
              <a:gd name="connsiteY3" fmla="*/ 1879748 h 1934599"/>
              <a:gd name="connsiteX4" fmla="*/ 1358227 w 1518129"/>
              <a:gd name="connsiteY4" fmla="*/ 1930484 h 1934599"/>
              <a:gd name="connsiteX5" fmla="*/ 1516859 w 1518129"/>
              <a:gd name="connsiteY5" fmla="*/ 1069958 h 1934599"/>
              <a:gd name="connsiteX6" fmla="*/ 1464891 w 1518129"/>
              <a:gd name="connsiteY6" fmla="*/ 644162 h 1934599"/>
              <a:gd name="connsiteX7" fmla="*/ 1272486 w 1518129"/>
              <a:gd name="connsiteY7" fmla="*/ 612493 h 1934599"/>
              <a:gd name="connsiteX8" fmla="*/ 1264720 w 1518129"/>
              <a:gd name="connsiteY8" fmla="*/ 911472 h 1934599"/>
              <a:gd name="connsiteX9" fmla="*/ 1252622 w 1518129"/>
              <a:gd name="connsiteY9" fmla="*/ 600743 h 1934599"/>
              <a:gd name="connsiteX10" fmla="*/ 1022817 w 1518129"/>
              <a:gd name="connsiteY10" fmla="*/ 558366 h 1934599"/>
              <a:gd name="connsiteX11" fmla="*/ 1053082 w 1518129"/>
              <a:gd name="connsiteY11" fmla="*/ 887580 h 1934599"/>
              <a:gd name="connsiteX12" fmla="*/ 1001757 w 1518129"/>
              <a:gd name="connsiteY12" fmla="*/ 557324 h 1934599"/>
              <a:gd name="connsiteX13" fmla="*/ 806783 w 1518129"/>
              <a:gd name="connsiteY13" fmla="*/ 513030 h 1934599"/>
              <a:gd name="connsiteX14" fmla="*/ 810613 w 1518129"/>
              <a:gd name="connsiteY14" fmla="*/ 901237 h 1934599"/>
              <a:gd name="connsiteX15" fmla="*/ 778941 w 1518129"/>
              <a:gd name="connsiteY15" fmla="*/ 121917 h 1934599"/>
              <a:gd name="connsiteX16" fmla="*/ 582042 w 1518129"/>
              <a:gd name="connsiteY16" fmla="*/ 161731 h 1934599"/>
              <a:gd name="connsiteX17" fmla="*/ 554580 w 1518129"/>
              <a:gd name="connsiteY17" fmla="*/ 1197645 h 1934599"/>
              <a:gd name="connsiteX18" fmla="*/ 419736 w 1518129"/>
              <a:gd name="connsiteY18" fmla="*/ 1153389 h 1934599"/>
              <a:gd name="connsiteX19" fmla="*/ 0 w 1518129"/>
              <a:gd name="connsiteY19" fmla="*/ 891306 h 1934599"/>
              <a:gd name="connsiteX0" fmla="*/ 0 w 1518129"/>
              <a:gd name="connsiteY0" fmla="*/ 891306 h 1914832"/>
              <a:gd name="connsiteX1" fmla="*/ 227051 w 1518129"/>
              <a:gd name="connsiteY1" fmla="*/ 1320850 h 1914832"/>
              <a:gd name="connsiteX2" fmla="*/ 462841 w 1518129"/>
              <a:gd name="connsiteY2" fmla="*/ 1655174 h 1914832"/>
              <a:gd name="connsiteX3" fmla="*/ 644540 w 1518129"/>
              <a:gd name="connsiteY3" fmla="*/ 1879748 h 1914832"/>
              <a:gd name="connsiteX4" fmla="*/ 1366786 w 1518129"/>
              <a:gd name="connsiteY4" fmla="*/ 1904807 h 1914832"/>
              <a:gd name="connsiteX5" fmla="*/ 1516859 w 1518129"/>
              <a:gd name="connsiteY5" fmla="*/ 1069958 h 1914832"/>
              <a:gd name="connsiteX6" fmla="*/ 1464891 w 1518129"/>
              <a:gd name="connsiteY6" fmla="*/ 644162 h 1914832"/>
              <a:gd name="connsiteX7" fmla="*/ 1272486 w 1518129"/>
              <a:gd name="connsiteY7" fmla="*/ 612493 h 1914832"/>
              <a:gd name="connsiteX8" fmla="*/ 1264720 w 1518129"/>
              <a:gd name="connsiteY8" fmla="*/ 911472 h 1914832"/>
              <a:gd name="connsiteX9" fmla="*/ 1252622 w 1518129"/>
              <a:gd name="connsiteY9" fmla="*/ 600743 h 1914832"/>
              <a:gd name="connsiteX10" fmla="*/ 1022817 w 1518129"/>
              <a:gd name="connsiteY10" fmla="*/ 558366 h 1914832"/>
              <a:gd name="connsiteX11" fmla="*/ 1053082 w 1518129"/>
              <a:gd name="connsiteY11" fmla="*/ 887580 h 1914832"/>
              <a:gd name="connsiteX12" fmla="*/ 1001757 w 1518129"/>
              <a:gd name="connsiteY12" fmla="*/ 557324 h 1914832"/>
              <a:gd name="connsiteX13" fmla="*/ 806783 w 1518129"/>
              <a:gd name="connsiteY13" fmla="*/ 513030 h 1914832"/>
              <a:gd name="connsiteX14" fmla="*/ 810613 w 1518129"/>
              <a:gd name="connsiteY14" fmla="*/ 901237 h 1914832"/>
              <a:gd name="connsiteX15" fmla="*/ 778941 w 1518129"/>
              <a:gd name="connsiteY15" fmla="*/ 121917 h 1914832"/>
              <a:gd name="connsiteX16" fmla="*/ 582042 w 1518129"/>
              <a:gd name="connsiteY16" fmla="*/ 161731 h 1914832"/>
              <a:gd name="connsiteX17" fmla="*/ 554580 w 1518129"/>
              <a:gd name="connsiteY17" fmla="*/ 1197645 h 1914832"/>
              <a:gd name="connsiteX18" fmla="*/ 419736 w 1518129"/>
              <a:gd name="connsiteY18" fmla="*/ 1153389 h 1914832"/>
              <a:gd name="connsiteX19" fmla="*/ 0 w 1518129"/>
              <a:gd name="connsiteY19" fmla="*/ 891306 h 1914832"/>
              <a:gd name="connsiteX0" fmla="*/ 0 w 1518129"/>
              <a:gd name="connsiteY0" fmla="*/ 891306 h 1910129"/>
              <a:gd name="connsiteX1" fmla="*/ 227051 w 1518129"/>
              <a:gd name="connsiteY1" fmla="*/ 1320850 h 1910129"/>
              <a:gd name="connsiteX2" fmla="*/ 462841 w 1518129"/>
              <a:gd name="connsiteY2" fmla="*/ 1655174 h 1910129"/>
              <a:gd name="connsiteX3" fmla="*/ 644540 w 1518129"/>
              <a:gd name="connsiteY3" fmla="*/ 1879748 h 1910129"/>
              <a:gd name="connsiteX4" fmla="*/ 1366786 w 1518129"/>
              <a:gd name="connsiteY4" fmla="*/ 1904807 h 1910129"/>
              <a:gd name="connsiteX5" fmla="*/ 1516859 w 1518129"/>
              <a:gd name="connsiteY5" fmla="*/ 1069958 h 1910129"/>
              <a:gd name="connsiteX6" fmla="*/ 1464891 w 1518129"/>
              <a:gd name="connsiteY6" fmla="*/ 644162 h 1910129"/>
              <a:gd name="connsiteX7" fmla="*/ 1272486 w 1518129"/>
              <a:gd name="connsiteY7" fmla="*/ 612493 h 1910129"/>
              <a:gd name="connsiteX8" fmla="*/ 1264720 w 1518129"/>
              <a:gd name="connsiteY8" fmla="*/ 911472 h 1910129"/>
              <a:gd name="connsiteX9" fmla="*/ 1252622 w 1518129"/>
              <a:gd name="connsiteY9" fmla="*/ 600743 h 1910129"/>
              <a:gd name="connsiteX10" fmla="*/ 1022817 w 1518129"/>
              <a:gd name="connsiteY10" fmla="*/ 558366 h 1910129"/>
              <a:gd name="connsiteX11" fmla="*/ 1053082 w 1518129"/>
              <a:gd name="connsiteY11" fmla="*/ 887580 h 1910129"/>
              <a:gd name="connsiteX12" fmla="*/ 1001757 w 1518129"/>
              <a:gd name="connsiteY12" fmla="*/ 557324 h 1910129"/>
              <a:gd name="connsiteX13" fmla="*/ 806783 w 1518129"/>
              <a:gd name="connsiteY13" fmla="*/ 513030 h 1910129"/>
              <a:gd name="connsiteX14" fmla="*/ 810613 w 1518129"/>
              <a:gd name="connsiteY14" fmla="*/ 901237 h 1910129"/>
              <a:gd name="connsiteX15" fmla="*/ 778941 w 1518129"/>
              <a:gd name="connsiteY15" fmla="*/ 121917 h 1910129"/>
              <a:gd name="connsiteX16" fmla="*/ 582042 w 1518129"/>
              <a:gd name="connsiteY16" fmla="*/ 161731 h 1910129"/>
              <a:gd name="connsiteX17" fmla="*/ 554580 w 1518129"/>
              <a:gd name="connsiteY17" fmla="*/ 1197645 h 1910129"/>
              <a:gd name="connsiteX18" fmla="*/ 419736 w 1518129"/>
              <a:gd name="connsiteY18" fmla="*/ 1153389 h 1910129"/>
              <a:gd name="connsiteX19" fmla="*/ 0 w 1518129"/>
              <a:gd name="connsiteY19" fmla="*/ 891306 h 1910129"/>
              <a:gd name="connsiteX0" fmla="*/ 0 w 1518129"/>
              <a:gd name="connsiteY0" fmla="*/ 891306 h 1907268"/>
              <a:gd name="connsiteX1" fmla="*/ 227051 w 1518129"/>
              <a:gd name="connsiteY1" fmla="*/ 1320850 h 1907268"/>
              <a:gd name="connsiteX2" fmla="*/ 462841 w 1518129"/>
              <a:gd name="connsiteY2" fmla="*/ 1655174 h 1907268"/>
              <a:gd name="connsiteX3" fmla="*/ 644540 w 1518129"/>
              <a:gd name="connsiteY3" fmla="*/ 1879748 h 1907268"/>
              <a:gd name="connsiteX4" fmla="*/ 1366786 w 1518129"/>
              <a:gd name="connsiteY4" fmla="*/ 1899100 h 1907268"/>
              <a:gd name="connsiteX5" fmla="*/ 1516859 w 1518129"/>
              <a:gd name="connsiteY5" fmla="*/ 1069958 h 1907268"/>
              <a:gd name="connsiteX6" fmla="*/ 1464891 w 1518129"/>
              <a:gd name="connsiteY6" fmla="*/ 644162 h 1907268"/>
              <a:gd name="connsiteX7" fmla="*/ 1272486 w 1518129"/>
              <a:gd name="connsiteY7" fmla="*/ 612493 h 1907268"/>
              <a:gd name="connsiteX8" fmla="*/ 1264720 w 1518129"/>
              <a:gd name="connsiteY8" fmla="*/ 911472 h 1907268"/>
              <a:gd name="connsiteX9" fmla="*/ 1252622 w 1518129"/>
              <a:gd name="connsiteY9" fmla="*/ 600743 h 1907268"/>
              <a:gd name="connsiteX10" fmla="*/ 1022817 w 1518129"/>
              <a:gd name="connsiteY10" fmla="*/ 558366 h 1907268"/>
              <a:gd name="connsiteX11" fmla="*/ 1053082 w 1518129"/>
              <a:gd name="connsiteY11" fmla="*/ 887580 h 1907268"/>
              <a:gd name="connsiteX12" fmla="*/ 1001757 w 1518129"/>
              <a:gd name="connsiteY12" fmla="*/ 557324 h 1907268"/>
              <a:gd name="connsiteX13" fmla="*/ 806783 w 1518129"/>
              <a:gd name="connsiteY13" fmla="*/ 513030 h 1907268"/>
              <a:gd name="connsiteX14" fmla="*/ 810613 w 1518129"/>
              <a:gd name="connsiteY14" fmla="*/ 901237 h 1907268"/>
              <a:gd name="connsiteX15" fmla="*/ 778941 w 1518129"/>
              <a:gd name="connsiteY15" fmla="*/ 121917 h 1907268"/>
              <a:gd name="connsiteX16" fmla="*/ 582042 w 1518129"/>
              <a:gd name="connsiteY16" fmla="*/ 161731 h 1907268"/>
              <a:gd name="connsiteX17" fmla="*/ 554580 w 1518129"/>
              <a:gd name="connsiteY17" fmla="*/ 1197645 h 1907268"/>
              <a:gd name="connsiteX18" fmla="*/ 419736 w 1518129"/>
              <a:gd name="connsiteY18" fmla="*/ 1153389 h 1907268"/>
              <a:gd name="connsiteX19" fmla="*/ 0 w 1518129"/>
              <a:gd name="connsiteY19" fmla="*/ 891306 h 1907268"/>
              <a:gd name="connsiteX0" fmla="*/ 0 w 1518129"/>
              <a:gd name="connsiteY0" fmla="*/ 891306 h 1907268"/>
              <a:gd name="connsiteX1" fmla="*/ 227051 w 1518129"/>
              <a:gd name="connsiteY1" fmla="*/ 1320850 h 1907268"/>
              <a:gd name="connsiteX2" fmla="*/ 462841 w 1518129"/>
              <a:gd name="connsiteY2" fmla="*/ 1655174 h 1907268"/>
              <a:gd name="connsiteX3" fmla="*/ 644540 w 1518129"/>
              <a:gd name="connsiteY3" fmla="*/ 1879748 h 1907268"/>
              <a:gd name="connsiteX4" fmla="*/ 1366786 w 1518129"/>
              <a:gd name="connsiteY4" fmla="*/ 1899100 h 1907268"/>
              <a:gd name="connsiteX5" fmla="*/ 1516859 w 1518129"/>
              <a:gd name="connsiteY5" fmla="*/ 1069958 h 1907268"/>
              <a:gd name="connsiteX6" fmla="*/ 1464891 w 1518129"/>
              <a:gd name="connsiteY6" fmla="*/ 644162 h 1907268"/>
              <a:gd name="connsiteX7" fmla="*/ 1272486 w 1518129"/>
              <a:gd name="connsiteY7" fmla="*/ 612493 h 1907268"/>
              <a:gd name="connsiteX8" fmla="*/ 1264720 w 1518129"/>
              <a:gd name="connsiteY8" fmla="*/ 911472 h 1907268"/>
              <a:gd name="connsiteX9" fmla="*/ 1252622 w 1518129"/>
              <a:gd name="connsiteY9" fmla="*/ 600743 h 1907268"/>
              <a:gd name="connsiteX10" fmla="*/ 1022817 w 1518129"/>
              <a:gd name="connsiteY10" fmla="*/ 558366 h 1907268"/>
              <a:gd name="connsiteX11" fmla="*/ 1053082 w 1518129"/>
              <a:gd name="connsiteY11" fmla="*/ 887580 h 1907268"/>
              <a:gd name="connsiteX12" fmla="*/ 1001757 w 1518129"/>
              <a:gd name="connsiteY12" fmla="*/ 557324 h 1907268"/>
              <a:gd name="connsiteX13" fmla="*/ 806783 w 1518129"/>
              <a:gd name="connsiteY13" fmla="*/ 513030 h 1907268"/>
              <a:gd name="connsiteX14" fmla="*/ 810613 w 1518129"/>
              <a:gd name="connsiteY14" fmla="*/ 901237 h 1907268"/>
              <a:gd name="connsiteX15" fmla="*/ 778941 w 1518129"/>
              <a:gd name="connsiteY15" fmla="*/ 121917 h 1907268"/>
              <a:gd name="connsiteX16" fmla="*/ 582042 w 1518129"/>
              <a:gd name="connsiteY16" fmla="*/ 161731 h 1907268"/>
              <a:gd name="connsiteX17" fmla="*/ 554580 w 1518129"/>
              <a:gd name="connsiteY17" fmla="*/ 1197645 h 1907268"/>
              <a:gd name="connsiteX18" fmla="*/ 419736 w 1518129"/>
              <a:gd name="connsiteY18" fmla="*/ 1153389 h 1907268"/>
              <a:gd name="connsiteX19" fmla="*/ 0 w 1518129"/>
              <a:gd name="connsiteY19" fmla="*/ 891306 h 1907268"/>
              <a:gd name="connsiteX0" fmla="*/ 0 w 1518129"/>
              <a:gd name="connsiteY0" fmla="*/ 891306 h 1910576"/>
              <a:gd name="connsiteX1" fmla="*/ 227051 w 1518129"/>
              <a:gd name="connsiteY1" fmla="*/ 1320850 h 1910576"/>
              <a:gd name="connsiteX2" fmla="*/ 462841 w 1518129"/>
              <a:gd name="connsiteY2" fmla="*/ 1655174 h 1910576"/>
              <a:gd name="connsiteX3" fmla="*/ 655952 w 1518129"/>
              <a:gd name="connsiteY3" fmla="*/ 1885455 h 1910576"/>
              <a:gd name="connsiteX4" fmla="*/ 1366786 w 1518129"/>
              <a:gd name="connsiteY4" fmla="*/ 1899100 h 1910576"/>
              <a:gd name="connsiteX5" fmla="*/ 1516859 w 1518129"/>
              <a:gd name="connsiteY5" fmla="*/ 1069958 h 1910576"/>
              <a:gd name="connsiteX6" fmla="*/ 1464891 w 1518129"/>
              <a:gd name="connsiteY6" fmla="*/ 644162 h 1910576"/>
              <a:gd name="connsiteX7" fmla="*/ 1272486 w 1518129"/>
              <a:gd name="connsiteY7" fmla="*/ 612493 h 1910576"/>
              <a:gd name="connsiteX8" fmla="*/ 1264720 w 1518129"/>
              <a:gd name="connsiteY8" fmla="*/ 911472 h 1910576"/>
              <a:gd name="connsiteX9" fmla="*/ 1252622 w 1518129"/>
              <a:gd name="connsiteY9" fmla="*/ 600743 h 1910576"/>
              <a:gd name="connsiteX10" fmla="*/ 1022817 w 1518129"/>
              <a:gd name="connsiteY10" fmla="*/ 558366 h 1910576"/>
              <a:gd name="connsiteX11" fmla="*/ 1053082 w 1518129"/>
              <a:gd name="connsiteY11" fmla="*/ 887580 h 1910576"/>
              <a:gd name="connsiteX12" fmla="*/ 1001757 w 1518129"/>
              <a:gd name="connsiteY12" fmla="*/ 557324 h 1910576"/>
              <a:gd name="connsiteX13" fmla="*/ 806783 w 1518129"/>
              <a:gd name="connsiteY13" fmla="*/ 513030 h 1910576"/>
              <a:gd name="connsiteX14" fmla="*/ 810613 w 1518129"/>
              <a:gd name="connsiteY14" fmla="*/ 901237 h 1910576"/>
              <a:gd name="connsiteX15" fmla="*/ 778941 w 1518129"/>
              <a:gd name="connsiteY15" fmla="*/ 121917 h 1910576"/>
              <a:gd name="connsiteX16" fmla="*/ 582042 w 1518129"/>
              <a:gd name="connsiteY16" fmla="*/ 161731 h 1910576"/>
              <a:gd name="connsiteX17" fmla="*/ 554580 w 1518129"/>
              <a:gd name="connsiteY17" fmla="*/ 1197645 h 1910576"/>
              <a:gd name="connsiteX18" fmla="*/ 419736 w 1518129"/>
              <a:gd name="connsiteY18" fmla="*/ 1153389 h 1910576"/>
              <a:gd name="connsiteX19" fmla="*/ 0 w 1518129"/>
              <a:gd name="connsiteY19" fmla="*/ 891306 h 1910576"/>
              <a:gd name="connsiteX0" fmla="*/ 0 w 1518129"/>
              <a:gd name="connsiteY0" fmla="*/ 891306 h 1918220"/>
              <a:gd name="connsiteX1" fmla="*/ 227051 w 1518129"/>
              <a:gd name="connsiteY1" fmla="*/ 1320850 h 1918220"/>
              <a:gd name="connsiteX2" fmla="*/ 462841 w 1518129"/>
              <a:gd name="connsiteY2" fmla="*/ 1655174 h 1918220"/>
              <a:gd name="connsiteX3" fmla="*/ 670217 w 1518129"/>
              <a:gd name="connsiteY3" fmla="*/ 1896868 h 1918220"/>
              <a:gd name="connsiteX4" fmla="*/ 1366786 w 1518129"/>
              <a:gd name="connsiteY4" fmla="*/ 1899100 h 1918220"/>
              <a:gd name="connsiteX5" fmla="*/ 1516859 w 1518129"/>
              <a:gd name="connsiteY5" fmla="*/ 1069958 h 1918220"/>
              <a:gd name="connsiteX6" fmla="*/ 1464891 w 1518129"/>
              <a:gd name="connsiteY6" fmla="*/ 644162 h 1918220"/>
              <a:gd name="connsiteX7" fmla="*/ 1272486 w 1518129"/>
              <a:gd name="connsiteY7" fmla="*/ 612493 h 1918220"/>
              <a:gd name="connsiteX8" fmla="*/ 1264720 w 1518129"/>
              <a:gd name="connsiteY8" fmla="*/ 911472 h 1918220"/>
              <a:gd name="connsiteX9" fmla="*/ 1252622 w 1518129"/>
              <a:gd name="connsiteY9" fmla="*/ 600743 h 1918220"/>
              <a:gd name="connsiteX10" fmla="*/ 1022817 w 1518129"/>
              <a:gd name="connsiteY10" fmla="*/ 558366 h 1918220"/>
              <a:gd name="connsiteX11" fmla="*/ 1053082 w 1518129"/>
              <a:gd name="connsiteY11" fmla="*/ 887580 h 1918220"/>
              <a:gd name="connsiteX12" fmla="*/ 1001757 w 1518129"/>
              <a:gd name="connsiteY12" fmla="*/ 557324 h 1918220"/>
              <a:gd name="connsiteX13" fmla="*/ 806783 w 1518129"/>
              <a:gd name="connsiteY13" fmla="*/ 513030 h 1918220"/>
              <a:gd name="connsiteX14" fmla="*/ 810613 w 1518129"/>
              <a:gd name="connsiteY14" fmla="*/ 901237 h 1918220"/>
              <a:gd name="connsiteX15" fmla="*/ 778941 w 1518129"/>
              <a:gd name="connsiteY15" fmla="*/ 121917 h 1918220"/>
              <a:gd name="connsiteX16" fmla="*/ 582042 w 1518129"/>
              <a:gd name="connsiteY16" fmla="*/ 161731 h 1918220"/>
              <a:gd name="connsiteX17" fmla="*/ 554580 w 1518129"/>
              <a:gd name="connsiteY17" fmla="*/ 1197645 h 1918220"/>
              <a:gd name="connsiteX18" fmla="*/ 419736 w 1518129"/>
              <a:gd name="connsiteY18" fmla="*/ 1153389 h 1918220"/>
              <a:gd name="connsiteX19" fmla="*/ 0 w 1518129"/>
              <a:gd name="connsiteY19" fmla="*/ 891306 h 1918220"/>
              <a:gd name="connsiteX0" fmla="*/ 0 w 1518129"/>
              <a:gd name="connsiteY0" fmla="*/ 891306 h 1901925"/>
              <a:gd name="connsiteX1" fmla="*/ 227051 w 1518129"/>
              <a:gd name="connsiteY1" fmla="*/ 1320850 h 1901925"/>
              <a:gd name="connsiteX2" fmla="*/ 462841 w 1518129"/>
              <a:gd name="connsiteY2" fmla="*/ 1655174 h 1901925"/>
              <a:gd name="connsiteX3" fmla="*/ 670217 w 1518129"/>
              <a:gd name="connsiteY3" fmla="*/ 1896868 h 1901925"/>
              <a:gd name="connsiteX4" fmla="*/ 1366786 w 1518129"/>
              <a:gd name="connsiteY4" fmla="*/ 1899100 h 1901925"/>
              <a:gd name="connsiteX5" fmla="*/ 1516859 w 1518129"/>
              <a:gd name="connsiteY5" fmla="*/ 1069958 h 1901925"/>
              <a:gd name="connsiteX6" fmla="*/ 1464891 w 1518129"/>
              <a:gd name="connsiteY6" fmla="*/ 644162 h 1901925"/>
              <a:gd name="connsiteX7" fmla="*/ 1272486 w 1518129"/>
              <a:gd name="connsiteY7" fmla="*/ 612493 h 1901925"/>
              <a:gd name="connsiteX8" fmla="*/ 1264720 w 1518129"/>
              <a:gd name="connsiteY8" fmla="*/ 911472 h 1901925"/>
              <a:gd name="connsiteX9" fmla="*/ 1252622 w 1518129"/>
              <a:gd name="connsiteY9" fmla="*/ 600743 h 1901925"/>
              <a:gd name="connsiteX10" fmla="*/ 1022817 w 1518129"/>
              <a:gd name="connsiteY10" fmla="*/ 558366 h 1901925"/>
              <a:gd name="connsiteX11" fmla="*/ 1053082 w 1518129"/>
              <a:gd name="connsiteY11" fmla="*/ 887580 h 1901925"/>
              <a:gd name="connsiteX12" fmla="*/ 1001757 w 1518129"/>
              <a:gd name="connsiteY12" fmla="*/ 557324 h 1901925"/>
              <a:gd name="connsiteX13" fmla="*/ 806783 w 1518129"/>
              <a:gd name="connsiteY13" fmla="*/ 513030 h 1901925"/>
              <a:gd name="connsiteX14" fmla="*/ 810613 w 1518129"/>
              <a:gd name="connsiteY14" fmla="*/ 901237 h 1901925"/>
              <a:gd name="connsiteX15" fmla="*/ 778941 w 1518129"/>
              <a:gd name="connsiteY15" fmla="*/ 121917 h 1901925"/>
              <a:gd name="connsiteX16" fmla="*/ 582042 w 1518129"/>
              <a:gd name="connsiteY16" fmla="*/ 161731 h 1901925"/>
              <a:gd name="connsiteX17" fmla="*/ 554580 w 1518129"/>
              <a:gd name="connsiteY17" fmla="*/ 1197645 h 1901925"/>
              <a:gd name="connsiteX18" fmla="*/ 419736 w 1518129"/>
              <a:gd name="connsiteY18" fmla="*/ 1153389 h 1901925"/>
              <a:gd name="connsiteX19" fmla="*/ 0 w 1518129"/>
              <a:gd name="connsiteY19" fmla="*/ 891306 h 1901925"/>
              <a:gd name="connsiteX0" fmla="*/ 0 w 1518129"/>
              <a:gd name="connsiteY0" fmla="*/ 891306 h 1901925"/>
              <a:gd name="connsiteX1" fmla="*/ 227051 w 1518129"/>
              <a:gd name="connsiteY1" fmla="*/ 1320850 h 1901925"/>
              <a:gd name="connsiteX2" fmla="*/ 462841 w 1518129"/>
              <a:gd name="connsiteY2" fmla="*/ 1655174 h 1901925"/>
              <a:gd name="connsiteX3" fmla="*/ 670217 w 1518129"/>
              <a:gd name="connsiteY3" fmla="*/ 1896868 h 1901925"/>
              <a:gd name="connsiteX4" fmla="*/ 1366786 w 1518129"/>
              <a:gd name="connsiteY4" fmla="*/ 1899100 h 1901925"/>
              <a:gd name="connsiteX5" fmla="*/ 1516859 w 1518129"/>
              <a:gd name="connsiteY5" fmla="*/ 1069958 h 1901925"/>
              <a:gd name="connsiteX6" fmla="*/ 1464891 w 1518129"/>
              <a:gd name="connsiteY6" fmla="*/ 644162 h 1901925"/>
              <a:gd name="connsiteX7" fmla="*/ 1272486 w 1518129"/>
              <a:gd name="connsiteY7" fmla="*/ 612493 h 1901925"/>
              <a:gd name="connsiteX8" fmla="*/ 1264720 w 1518129"/>
              <a:gd name="connsiteY8" fmla="*/ 911472 h 1901925"/>
              <a:gd name="connsiteX9" fmla="*/ 1252622 w 1518129"/>
              <a:gd name="connsiteY9" fmla="*/ 600743 h 1901925"/>
              <a:gd name="connsiteX10" fmla="*/ 1022817 w 1518129"/>
              <a:gd name="connsiteY10" fmla="*/ 558366 h 1901925"/>
              <a:gd name="connsiteX11" fmla="*/ 1053082 w 1518129"/>
              <a:gd name="connsiteY11" fmla="*/ 887580 h 1901925"/>
              <a:gd name="connsiteX12" fmla="*/ 1001757 w 1518129"/>
              <a:gd name="connsiteY12" fmla="*/ 557324 h 1901925"/>
              <a:gd name="connsiteX13" fmla="*/ 806783 w 1518129"/>
              <a:gd name="connsiteY13" fmla="*/ 513030 h 1901925"/>
              <a:gd name="connsiteX14" fmla="*/ 810613 w 1518129"/>
              <a:gd name="connsiteY14" fmla="*/ 901237 h 1901925"/>
              <a:gd name="connsiteX15" fmla="*/ 778941 w 1518129"/>
              <a:gd name="connsiteY15" fmla="*/ 121917 h 1901925"/>
              <a:gd name="connsiteX16" fmla="*/ 582042 w 1518129"/>
              <a:gd name="connsiteY16" fmla="*/ 161731 h 1901925"/>
              <a:gd name="connsiteX17" fmla="*/ 554580 w 1518129"/>
              <a:gd name="connsiteY17" fmla="*/ 1197645 h 1901925"/>
              <a:gd name="connsiteX18" fmla="*/ 419736 w 1518129"/>
              <a:gd name="connsiteY18" fmla="*/ 1153389 h 1901925"/>
              <a:gd name="connsiteX19" fmla="*/ 0 w 1518129"/>
              <a:gd name="connsiteY19" fmla="*/ 891306 h 1901925"/>
              <a:gd name="connsiteX0" fmla="*/ 0 w 1518129"/>
              <a:gd name="connsiteY0" fmla="*/ 891306 h 1900789"/>
              <a:gd name="connsiteX1" fmla="*/ 227051 w 1518129"/>
              <a:gd name="connsiteY1" fmla="*/ 1320850 h 1900789"/>
              <a:gd name="connsiteX2" fmla="*/ 462841 w 1518129"/>
              <a:gd name="connsiteY2" fmla="*/ 1655174 h 1900789"/>
              <a:gd name="connsiteX3" fmla="*/ 670217 w 1518129"/>
              <a:gd name="connsiteY3" fmla="*/ 1896868 h 1900789"/>
              <a:gd name="connsiteX4" fmla="*/ 1366786 w 1518129"/>
              <a:gd name="connsiteY4" fmla="*/ 1899100 h 1900789"/>
              <a:gd name="connsiteX5" fmla="*/ 1516859 w 1518129"/>
              <a:gd name="connsiteY5" fmla="*/ 1069958 h 1900789"/>
              <a:gd name="connsiteX6" fmla="*/ 1464891 w 1518129"/>
              <a:gd name="connsiteY6" fmla="*/ 644162 h 1900789"/>
              <a:gd name="connsiteX7" fmla="*/ 1272486 w 1518129"/>
              <a:gd name="connsiteY7" fmla="*/ 612493 h 1900789"/>
              <a:gd name="connsiteX8" fmla="*/ 1264720 w 1518129"/>
              <a:gd name="connsiteY8" fmla="*/ 911472 h 1900789"/>
              <a:gd name="connsiteX9" fmla="*/ 1252622 w 1518129"/>
              <a:gd name="connsiteY9" fmla="*/ 600743 h 1900789"/>
              <a:gd name="connsiteX10" fmla="*/ 1022817 w 1518129"/>
              <a:gd name="connsiteY10" fmla="*/ 558366 h 1900789"/>
              <a:gd name="connsiteX11" fmla="*/ 1053082 w 1518129"/>
              <a:gd name="connsiteY11" fmla="*/ 887580 h 1900789"/>
              <a:gd name="connsiteX12" fmla="*/ 1001757 w 1518129"/>
              <a:gd name="connsiteY12" fmla="*/ 557324 h 1900789"/>
              <a:gd name="connsiteX13" fmla="*/ 806783 w 1518129"/>
              <a:gd name="connsiteY13" fmla="*/ 513030 h 1900789"/>
              <a:gd name="connsiteX14" fmla="*/ 810613 w 1518129"/>
              <a:gd name="connsiteY14" fmla="*/ 901237 h 1900789"/>
              <a:gd name="connsiteX15" fmla="*/ 778941 w 1518129"/>
              <a:gd name="connsiteY15" fmla="*/ 121917 h 1900789"/>
              <a:gd name="connsiteX16" fmla="*/ 582042 w 1518129"/>
              <a:gd name="connsiteY16" fmla="*/ 161731 h 1900789"/>
              <a:gd name="connsiteX17" fmla="*/ 554580 w 1518129"/>
              <a:gd name="connsiteY17" fmla="*/ 1197645 h 1900789"/>
              <a:gd name="connsiteX18" fmla="*/ 419736 w 1518129"/>
              <a:gd name="connsiteY18" fmla="*/ 1153389 h 1900789"/>
              <a:gd name="connsiteX19" fmla="*/ 0 w 1518129"/>
              <a:gd name="connsiteY19" fmla="*/ 891306 h 1900789"/>
              <a:gd name="connsiteX0" fmla="*/ 0 w 1518129"/>
              <a:gd name="connsiteY0" fmla="*/ 891306 h 1899182"/>
              <a:gd name="connsiteX1" fmla="*/ 227051 w 1518129"/>
              <a:gd name="connsiteY1" fmla="*/ 1320850 h 1899182"/>
              <a:gd name="connsiteX2" fmla="*/ 462841 w 1518129"/>
              <a:gd name="connsiteY2" fmla="*/ 1655174 h 1899182"/>
              <a:gd name="connsiteX3" fmla="*/ 670217 w 1518129"/>
              <a:gd name="connsiteY3" fmla="*/ 1896868 h 1899182"/>
              <a:gd name="connsiteX4" fmla="*/ 1366786 w 1518129"/>
              <a:gd name="connsiteY4" fmla="*/ 1899100 h 1899182"/>
              <a:gd name="connsiteX5" fmla="*/ 1516859 w 1518129"/>
              <a:gd name="connsiteY5" fmla="*/ 1069958 h 1899182"/>
              <a:gd name="connsiteX6" fmla="*/ 1464891 w 1518129"/>
              <a:gd name="connsiteY6" fmla="*/ 644162 h 1899182"/>
              <a:gd name="connsiteX7" fmla="*/ 1272486 w 1518129"/>
              <a:gd name="connsiteY7" fmla="*/ 612493 h 1899182"/>
              <a:gd name="connsiteX8" fmla="*/ 1264720 w 1518129"/>
              <a:gd name="connsiteY8" fmla="*/ 911472 h 1899182"/>
              <a:gd name="connsiteX9" fmla="*/ 1252622 w 1518129"/>
              <a:gd name="connsiteY9" fmla="*/ 600743 h 1899182"/>
              <a:gd name="connsiteX10" fmla="*/ 1022817 w 1518129"/>
              <a:gd name="connsiteY10" fmla="*/ 558366 h 1899182"/>
              <a:gd name="connsiteX11" fmla="*/ 1053082 w 1518129"/>
              <a:gd name="connsiteY11" fmla="*/ 887580 h 1899182"/>
              <a:gd name="connsiteX12" fmla="*/ 1001757 w 1518129"/>
              <a:gd name="connsiteY12" fmla="*/ 557324 h 1899182"/>
              <a:gd name="connsiteX13" fmla="*/ 806783 w 1518129"/>
              <a:gd name="connsiteY13" fmla="*/ 513030 h 1899182"/>
              <a:gd name="connsiteX14" fmla="*/ 810613 w 1518129"/>
              <a:gd name="connsiteY14" fmla="*/ 901237 h 1899182"/>
              <a:gd name="connsiteX15" fmla="*/ 778941 w 1518129"/>
              <a:gd name="connsiteY15" fmla="*/ 121917 h 1899182"/>
              <a:gd name="connsiteX16" fmla="*/ 582042 w 1518129"/>
              <a:gd name="connsiteY16" fmla="*/ 161731 h 1899182"/>
              <a:gd name="connsiteX17" fmla="*/ 554580 w 1518129"/>
              <a:gd name="connsiteY17" fmla="*/ 1197645 h 1899182"/>
              <a:gd name="connsiteX18" fmla="*/ 419736 w 1518129"/>
              <a:gd name="connsiteY18" fmla="*/ 1153389 h 1899182"/>
              <a:gd name="connsiteX19" fmla="*/ 0 w 1518129"/>
              <a:gd name="connsiteY19" fmla="*/ 891306 h 1899182"/>
              <a:gd name="connsiteX0" fmla="*/ 0 w 1518129"/>
              <a:gd name="connsiteY0" fmla="*/ 891306 h 1898397"/>
              <a:gd name="connsiteX1" fmla="*/ 227051 w 1518129"/>
              <a:gd name="connsiteY1" fmla="*/ 1320850 h 1898397"/>
              <a:gd name="connsiteX2" fmla="*/ 462841 w 1518129"/>
              <a:gd name="connsiteY2" fmla="*/ 1655174 h 1898397"/>
              <a:gd name="connsiteX3" fmla="*/ 670217 w 1518129"/>
              <a:gd name="connsiteY3" fmla="*/ 1896868 h 1898397"/>
              <a:gd name="connsiteX4" fmla="*/ 1366786 w 1518129"/>
              <a:gd name="connsiteY4" fmla="*/ 1893394 h 1898397"/>
              <a:gd name="connsiteX5" fmla="*/ 1516859 w 1518129"/>
              <a:gd name="connsiteY5" fmla="*/ 1069958 h 1898397"/>
              <a:gd name="connsiteX6" fmla="*/ 1464891 w 1518129"/>
              <a:gd name="connsiteY6" fmla="*/ 644162 h 1898397"/>
              <a:gd name="connsiteX7" fmla="*/ 1272486 w 1518129"/>
              <a:gd name="connsiteY7" fmla="*/ 612493 h 1898397"/>
              <a:gd name="connsiteX8" fmla="*/ 1264720 w 1518129"/>
              <a:gd name="connsiteY8" fmla="*/ 911472 h 1898397"/>
              <a:gd name="connsiteX9" fmla="*/ 1252622 w 1518129"/>
              <a:gd name="connsiteY9" fmla="*/ 600743 h 1898397"/>
              <a:gd name="connsiteX10" fmla="*/ 1022817 w 1518129"/>
              <a:gd name="connsiteY10" fmla="*/ 558366 h 1898397"/>
              <a:gd name="connsiteX11" fmla="*/ 1053082 w 1518129"/>
              <a:gd name="connsiteY11" fmla="*/ 887580 h 1898397"/>
              <a:gd name="connsiteX12" fmla="*/ 1001757 w 1518129"/>
              <a:gd name="connsiteY12" fmla="*/ 557324 h 1898397"/>
              <a:gd name="connsiteX13" fmla="*/ 806783 w 1518129"/>
              <a:gd name="connsiteY13" fmla="*/ 513030 h 1898397"/>
              <a:gd name="connsiteX14" fmla="*/ 810613 w 1518129"/>
              <a:gd name="connsiteY14" fmla="*/ 901237 h 1898397"/>
              <a:gd name="connsiteX15" fmla="*/ 778941 w 1518129"/>
              <a:gd name="connsiteY15" fmla="*/ 121917 h 1898397"/>
              <a:gd name="connsiteX16" fmla="*/ 582042 w 1518129"/>
              <a:gd name="connsiteY16" fmla="*/ 161731 h 1898397"/>
              <a:gd name="connsiteX17" fmla="*/ 554580 w 1518129"/>
              <a:gd name="connsiteY17" fmla="*/ 1197645 h 1898397"/>
              <a:gd name="connsiteX18" fmla="*/ 419736 w 1518129"/>
              <a:gd name="connsiteY18" fmla="*/ 1153389 h 1898397"/>
              <a:gd name="connsiteX19" fmla="*/ 0 w 1518129"/>
              <a:gd name="connsiteY19" fmla="*/ 891306 h 1898397"/>
              <a:gd name="connsiteX0" fmla="*/ 0 w 1518129"/>
              <a:gd name="connsiteY0" fmla="*/ 891306 h 2061944"/>
              <a:gd name="connsiteX1" fmla="*/ 227051 w 1518129"/>
              <a:gd name="connsiteY1" fmla="*/ 1320850 h 2061944"/>
              <a:gd name="connsiteX2" fmla="*/ 462841 w 1518129"/>
              <a:gd name="connsiteY2" fmla="*/ 1655174 h 2061944"/>
              <a:gd name="connsiteX3" fmla="*/ 704940 w 1518129"/>
              <a:gd name="connsiteY3" fmla="*/ 2061799 h 2061944"/>
              <a:gd name="connsiteX4" fmla="*/ 1366786 w 1518129"/>
              <a:gd name="connsiteY4" fmla="*/ 1893394 h 2061944"/>
              <a:gd name="connsiteX5" fmla="*/ 1516859 w 1518129"/>
              <a:gd name="connsiteY5" fmla="*/ 1069958 h 2061944"/>
              <a:gd name="connsiteX6" fmla="*/ 1464891 w 1518129"/>
              <a:gd name="connsiteY6" fmla="*/ 644162 h 2061944"/>
              <a:gd name="connsiteX7" fmla="*/ 1272486 w 1518129"/>
              <a:gd name="connsiteY7" fmla="*/ 612493 h 2061944"/>
              <a:gd name="connsiteX8" fmla="*/ 1264720 w 1518129"/>
              <a:gd name="connsiteY8" fmla="*/ 911472 h 2061944"/>
              <a:gd name="connsiteX9" fmla="*/ 1252622 w 1518129"/>
              <a:gd name="connsiteY9" fmla="*/ 600743 h 2061944"/>
              <a:gd name="connsiteX10" fmla="*/ 1022817 w 1518129"/>
              <a:gd name="connsiteY10" fmla="*/ 558366 h 2061944"/>
              <a:gd name="connsiteX11" fmla="*/ 1053082 w 1518129"/>
              <a:gd name="connsiteY11" fmla="*/ 887580 h 2061944"/>
              <a:gd name="connsiteX12" fmla="*/ 1001757 w 1518129"/>
              <a:gd name="connsiteY12" fmla="*/ 557324 h 2061944"/>
              <a:gd name="connsiteX13" fmla="*/ 806783 w 1518129"/>
              <a:gd name="connsiteY13" fmla="*/ 513030 h 2061944"/>
              <a:gd name="connsiteX14" fmla="*/ 810613 w 1518129"/>
              <a:gd name="connsiteY14" fmla="*/ 901237 h 2061944"/>
              <a:gd name="connsiteX15" fmla="*/ 778941 w 1518129"/>
              <a:gd name="connsiteY15" fmla="*/ 121917 h 2061944"/>
              <a:gd name="connsiteX16" fmla="*/ 582042 w 1518129"/>
              <a:gd name="connsiteY16" fmla="*/ 161731 h 2061944"/>
              <a:gd name="connsiteX17" fmla="*/ 554580 w 1518129"/>
              <a:gd name="connsiteY17" fmla="*/ 1197645 h 2061944"/>
              <a:gd name="connsiteX18" fmla="*/ 419736 w 1518129"/>
              <a:gd name="connsiteY18" fmla="*/ 1153389 h 2061944"/>
              <a:gd name="connsiteX19" fmla="*/ 0 w 1518129"/>
              <a:gd name="connsiteY19" fmla="*/ 891306 h 2061944"/>
              <a:gd name="connsiteX0" fmla="*/ 0 w 1518129"/>
              <a:gd name="connsiteY0" fmla="*/ 891306 h 2063328"/>
              <a:gd name="connsiteX1" fmla="*/ 227051 w 1518129"/>
              <a:gd name="connsiteY1" fmla="*/ 1320850 h 2063328"/>
              <a:gd name="connsiteX2" fmla="*/ 462841 w 1518129"/>
              <a:gd name="connsiteY2" fmla="*/ 1655174 h 2063328"/>
              <a:gd name="connsiteX3" fmla="*/ 704940 w 1518129"/>
              <a:gd name="connsiteY3" fmla="*/ 2061799 h 2063328"/>
              <a:gd name="connsiteX4" fmla="*/ 1358105 w 1518129"/>
              <a:gd name="connsiteY4" fmla="*/ 2058325 h 2063328"/>
              <a:gd name="connsiteX5" fmla="*/ 1516859 w 1518129"/>
              <a:gd name="connsiteY5" fmla="*/ 1069958 h 2063328"/>
              <a:gd name="connsiteX6" fmla="*/ 1464891 w 1518129"/>
              <a:gd name="connsiteY6" fmla="*/ 644162 h 2063328"/>
              <a:gd name="connsiteX7" fmla="*/ 1272486 w 1518129"/>
              <a:gd name="connsiteY7" fmla="*/ 612493 h 2063328"/>
              <a:gd name="connsiteX8" fmla="*/ 1264720 w 1518129"/>
              <a:gd name="connsiteY8" fmla="*/ 911472 h 2063328"/>
              <a:gd name="connsiteX9" fmla="*/ 1252622 w 1518129"/>
              <a:gd name="connsiteY9" fmla="*/ 600743 h 2063328"/>
              <a:gd name="connsiteX10" fmla="*/ 1022817 w 1518129"/>
              <a:gd name="connsiteY10" fmla="*/ 558366 h 2063328"/>
              <a:gd name="connsiteX11" fmla="*/ 1053082 w 1518129"/>
              <a:gd name="connsiteY11" fmla="*/ 887580 h 2063328"/>
              <a:gd name="connsiteX12" fmla="*/ 1001757 w 1518129"/>
              <a:gd name="connsiteY12" fmla="*/ 557324 h 2063328"/>
              <a:gd name="connsiteX13" fmla="*/ 806783 w 1518129"/>
              <a:gd name="connsiteY13" fmla="*/ 513030 h 2063328"/>
              <a:gd name="connsiteX14" fmla="*/ 810613 w 1518129"/>
              <a:gd name="connsiteY14" fmla="*/ 901237 h 2063328"/>
              <a:gd name="connsiteX15" fmla="*/ 778941 w 1518129"/>
              <a:gd name="connsiteY15" fmla="*/ 121917 h 2063328"/>
              <a:gd name="connsiteX16" fmla="*/ 582042 w 1518129"/>
              <a:gd name="connsiteY16" fmla="*/ 161731 h 2063328"/>
              <a:gd name="connsiteX17" fmla="*/ 554580 w 1518129"/>
              <a:gd name="connsiteY17" fmla="*/ 1197645 h 2063328"/>
              <a:gd name="connsiteX18" fmla="*/ 419736 w 1518129"/>
              <a:gd name="connsiteY18" fmla="*/ 1153389 h 2063328"/>
              <a:gd name="connsiteX19" fmla="*/ 0 w 1518129"/>
              <a:gd name="connsiteY19" fmla="*/ 891306 h 2063328"/>
              <a:gd name="connsiteX0" fmla="*/ 0 w 1518129"/>
              <a:gd name="connsiteY0" fmla="*/ 891306 h 2063328"/>
              <a:gd name="connsiteX1" fmla="*/ 227051 w 1518129"/>
              <a:gd name="connsiteY1" fmla="*/ 1320850 h 2063328"/>
              <a:gd name="connsiteX2" fmla="*/ 462841 w 1518129"/>
              <a:gd name="connsiteY2" fmla="*/ 1655174 h 2063328"/>
              <a:gd name="connsiteX3" fmla="*/ 704940 w 1518129"/>
              <a:gd name="connsiteY3" fmla="*/ 2061799 h 2063328"/>
              <a:gd name="connsiteX4" fmla="*/ 1358105 w 1518129"/>
              <a:gd name="connsiteY4" fmla="*/ 2058325 h 2063328"/>
              <a:gd name="connsiteX5" fmla="*/ 1516859 w 1518129"/>
              <a:gd name="connsiteY5" fmla="*/ 1069958 h 2063328"/>
              <a:gd name="connsiteX6" fmla="*/ 1464891 w 1518129"/>
              <a:gd name="connsiteY6" fmla="*/ 644162 h 2063328"/>
              <a:gd name="connsiteX7" fmla="*/ 1272486 w 1518129"/>
              <a:gd name="connsiteY7" fmla="*/ 612493 h 2063328"/>
              <a:gd name="connsiteX8" fmla="*/ 1264720 w 1518129"/>
              <a:gd name="connsiteY8" fmla="*/ 911472 h 2063328"/>
              <a:gd name="connsiteX9" fmla="*/ 1252622 w 1518129"/>
              <a:gd name="connsiteY9" fmla="*/ 600743 h 2063328"/>
              <a:gd name="connsiteX10" fmla="*/ 1022817 w 1518129"/>
              <a:gd name="connsiteY10" fmla="*/ 558366 h 2063328"/>
              <a:gd name="connsiteX11" fmla="*/ 1053082 w 1518129"/>
              <a:gd name="connsiteY11" fmla="*/ 887580 h 2063328"/>
              <a:gd name="connsiteX12" fmla="*/ 1001757 w 1518129"/>
              <a:gd name="connsiteY12" fmla="*/ 557324 h 2063328"/>
              <a:gd name="connsiteX13" fmla="*/ 806783 w 1518129"/>
              <a:gd name="connsiteY13" fmla="*/ 513030 h 2063328"/>
              <a:gd name="connsiteX14" fmla="*/ 810613 w 1518129"/>
              <a:gd name="connsiteY14" fmla="*/ 901237 h 2063328"/>
              <a:gd name="connsiteX15" fmla="*/ 778941 w 1518129"/>
              <a:gd name="connsiteY15" fmla="*/ 121917 h 2063328"/>
              <a:gd name="connsiteX16" fmla="*/ 582042 w 1518129"/>
              <a:gd name="connsiteY16" fmla="*/ 161731 h 2063328"/>
              <a:gd name="connsiteX17" fmla="*/ 554580 w 1518129"/>
              <a:gd name="connsiteY17" fmla="*/ 1197645 h 2063328"/>
              <a:gd name="connsiteX18" fmla="*/ 419736 w 1518129"/>
              <a:gd name="connsiteY18" fmla="*/ 1153389 h 2063328"/>
              <a:gd name="connsiteX19" fmla="*/ 0 w 1518129"/>
              <a:gd name="connsiteY19" fmla="*/ 891306 h 2063328"/>
              <a:gd name="connsiteX0" fmla="*/ 0 w 1518129"/>
              <a:gd name="connsiteY0" fmla="*/ 891306 h 2063328"/>
              <a:gd name="connsiteX1" fmla="*/ 227051 w 1518129"/>
              <a:gd name="connsiteY1" fmla="*/ 1320850 h 2063328"/>
              <a:gd name="connsiteX2" fmla="*/ 462841 w 1518129"/>
              <a:gd name="connsiteY2" fmla="*/ 1655174 h 2063328"/>
              <a:gd name="connsiteX3" fmla="*/ 704940 w 1518129"/>
              <a:gd name="connsiteY3" fmla="*/ 2061799 h 2063328"/>
              <a:gd name="connsiteX4" fmla="*/ 1358105 w 1518129"/>
              <a:gd name="connsiteY4" fmla="*/ 2058325 h 2063328"/>
              <a:gd name="connsiteX5" fmla="*/ 1516859 w 1518129"/>
              <a:gd name="connsiteY5" fmla="*/ 1069958 h 2063328"/>
              <a:gd name="connsiteX6" fmla="*/ 1464891 w 1518129"/>
              <a:gd name="connsiteY6" fmla="*/ 644162 h 2063328"/>
              <a:gd name="connsiteX7" fmla="*/ 1272486 w 1518129"/>
              <a:gd name="connsiteY7" fmla="*/ 612493 h 2063328"/>
              <a:gd name="connsiteX8" fmla="*/ 1264720 w 1518129"/>
              <a:gd name="connsiteY8" fmla="*/ 911472 h 2063328"/>
              <a:gd name="connsiteX9" fmla="*/ 1252622 w 1518129"/>
              <a:gd name="connsiteY9" fmla="*/ 600743 h 2063328"/>
              <a:gd name="connsiteX10" fmla="*/ 1022817 w 1518129"/>
              <a:gd name="connsiteY10" fmla="*/ 558366 h 2063328"/>
              <a:gd name="connsiteX11" fmla="*/ 1053082 w 1518129"/>
              <a:gd name="connsiteY11" fmla="*/ 887580 h 2063328"/>
              <a:gd name="connsiteX12" fmla="*/ 1001757 w 1518129"/>
              <a:gd name="connsiteY12" fmla="*/ 557324 h 2063328"/>
              <a:gd name="connsiteX13" fmla="*/ 806783 w 1518129"/>
              <a:gd name="connsiteY13" fmla="*/ 513030 h 2063328"/>
              <a:gd name="connsiteX14" fmla="*/ 810613 w 1518129"/>
              <a:gd name="connsiteY14" fmla="*/ 901237 h 2063328"/>
              <a:gd name="connsiteX15" fmla="*/ 778941 w 1518129"/>
              <a:gd name="connsiteY15" fmla="*/ 121917 h 2063328"/>
              <a:gd name="connsiteX16" fmla="*/ 582042 w 1518129"/>
              <a:gd name="connsiteY16" fmla="*/ 161731 h 2063328"/>
              <a:gd name="connsiteX17" fmla="*/ 554580 w 1518129"/>
              <a:gd name="connsiteY17" fmla="*/ 1197645 h 2063328"/>
              <a:gd name="connsiteX18" fmla="*/ 419736 w 1518129"/>
              <a:gd name="connsiteY18" fmla="*/ 1153389 h 2063328"/>
              <a:gd name="connsiteX19" fmla="*/ 0 w 1518129"/>
              <a:gd name="connsiteY19" fmla="*/ 891306 h 2063328"/>
              <a:gd name="connsiteX0" fmla="*/ 0 w 1518129"/>
              <a:gd name="connsiteY0" fmla="*/ 891306 h 2063328"/>
              <a:gd name="connsiteX1" fmla="*/ 227051 w 1518129"/>
              <a:gd name="connsiteY1" fmla="*/ 1320850 h 2063328"/>
              <a:gd name="connsiteX2" fmla="*/ 462841 w 1518129"/>
              <a:gd name="connsiteY2" fmla="*/ 1655174 h 2063328"/>
              <a:gd name="connsiteX3" fmla="*/ 704940 w 1518129"/>
              <a:gd name="connsiteY3" fmla="*/ 2061799 h 2063328"/>
              <a:gd name="connsiteX4" fmla="*/ 1358105 w 1518129"/>
              <a:gd name="connsiteY4" fmla="*/ 2058325 h 2063328"/>
              <a:gd name="connsiteX5" fmla="*/ 1516859 w 1518129"/>
              <a:gd name="connsiteY5" fmla="*/ 1069958 h 2063328"/>
              <a:gd name="connsiteX6" fmla="*/ 1464891 w 1518129"/>
              <a:gd name="connsiteY6" fmla="*/ 644162 h 2063328"/>
              <a:gd name="connsiteX7" fmla="*/ 1272486 w 1518129"/>
              <a:gd name="connsiteY7" fmla="*/ 612493 h 2063328"/>
              <a:gd name="connsiteX8" fmla="*/ 1264720 w 1518129"/>
              <a:gd name="connsiteY8" fmla="*/ 911472 h 2063328"/>
              <a:gd name="connsiteX9" fmla="*/ 1252622 w 1518129"/>
              <a:gd name="connsiteY9" fmla="*/ 600743 h 2063328"/>
              <a:gd name="connsiteX10" fmla="*/ 1022817 w 1518129"/>
              <a:gd name="connsiteY10" fmla="*/ 558366 h 2063328"/>
              <a:gd name="connsiteX11" fmla="*/ 1053082 w 1518129"/>
              <a:gd name="connsiteY11" fmla="*/ 887580 h 2063328"/>
              <a:gd name="connsiteX12" fmla="*/ 1001757 w 1518129"/>
              <a:gd name="connsiteY12" fmla="*/ 557324 h 2063328"/>
              <a:gd name="connsiteX13" fmla="*/ 806783 w 1518129"/>
              <a:gd name="connsiteY13" fmla="*/ 513030 h 2063328"/>
              <a:gd name="connsiteX14" fmla="*/ 810613 w 1518129"/>
              <a:gd name="connsiteY14" fmla="*/ 901237 h 2063328"/>
              <a:gd name="connsiteX15" fmla="*/ 778941 w 1518129"/>
              <a:gd name="connsiteY15" fmla="*/ 121917 h 2063328"/>
              <a:gd name="connsiteX16" fmla="*/ 582042 w 1518129"/>
              <a:gd name="connsiteY16" fmla="*/ 161731 h 2063328"/>
              <a:gd name="connsiteX17" fmla="*/ 554580 w 1518129"/>
              <a:gd name="connsiteY17" fmla="*/ 1197645 h 2063328"/>
              <a:gd name="connsiteX18" fmla="*/ 419736 w 1518129"/>
              <a:gd name="connsiteY18" fmla="*/ 1153389 h 2063328"/>
              <a:gd name="connsiteX19" fmla="*/ 0 w 1518129"/>
              <a:gd name="connsiteY19" fmla="*/ 891306 h 2063328"/>
              <a:gd name="connsiteX0" fmla="*/ 0 w 1518129"/>
              <a:gd name="connsiteY0" fmla="*/ 891306 h 2058325"/>
              <a:gd name="connsiteX1" fmla="*/ 227051 w 1518129"/>
              <a:gd name="connsiteY1" fmla="*/ 1320850 h 2058325"/>
              <a:gd name="connsiteX2" fmla="*/ 462841 w 1518129"/>
              <a:gd name="connsiteY2" fmla="*/ 1655174 h 2058325"/>
              <a:gd name="connsiteX3" fmla="*/ 661537 w 1518129"/>
              <a:gd name="connsiteY3" fmla="*/ 2053119 h 2058325"/>
              <a:gd name="connsiteX4" fmla="*/ 1358105 w 1518129"/>
              <a:gd name="connsiteY4" fmla="*/ 2058325 h 2058325"/>
              <a:gd name="connsiteX5" fmla="*/ 1516859 w 1518129"/>
              <a:gd name="connsiteY5" fmla="*/ 1069958 h 2058325"/>
              <a:gd name="connsiteX6" fmla="*/ 1464891 w 1518129"/>
              <a:gd name="connsiteY6" fmla="*/ 644162 h 2058325"/>
              <a:gd name="connsiteX7" fmla="*/ 1272486 w 1518129"/>
              <a:gd name="connsiteY7" fmla="*/ 612493 h 2058325"/>
              <a:gd name="connsiteX8" fmla="*/ 1264720 w 1518129"/>
              <a:gd name="connsiteY8" fmla="*/ 911472 h 2058325"/>
              <a:gd name="connsiteX9" fmla="*/ 1252622 w 1518129"/>
              <a:gd name="connsiteY9" fmla="*/ 600743 h 2058325"/>
              <a:gd name="connsiteX10" fmla="*/ 1022817 w 1518129"/>
              <a:gd name="connsiteY10" fmla="*/ 558366 h 2058325"/>
              <a:gd name="connsiteX11" fmla="*/ 1053082 w 1518129"/>
              <a:gd name="connsiteY11" fmla="*/ 887580 h 2058325"/>
              <a:gd name="connsiteX12" fmla="*/ 1001757 w 1518129"/>
              <a:gd name="connsiteY12" fmla="*/ 557324 h 2058325"/>
              <a:gd name="connsiteX13" fmla="*/ 806783 w 1518129"/>
              <a:gd name="connsiteY13" fmla="*/ 513030 h 2058325"/>
              <a:gd name="connsiteX14" fmla="*/ 810613 w 1518129"/>
              <a:gd name="connsiteY14" fmla="*/ 901237 h 2058325"/>
              <a:gd name="connsiteX15" fmla="*/ 778941 w 1518129"/>
              <a:gd name="connsiteY15" fmla="*/ 121917 h 2058325"/>
              <a:gd name="connsiteX16" fmla="*/ 582042 w 1518129"/>
              <a:gd name="connsiteY16" fmla="*/ 161731 h 2058325"/>
              <a:gd name="connsiteX17" fmla="*/ 554580 w 1518129"/>
              <a:gd name="connsiteY17" fmla="*/ 1197645 h 2058325"/>
              <a:gd name="connsiteX18" fmla="*/ 419736 w 1518129"/>
              <a:gd name="connsiteY18" fmla="*/ 1153389 h 2058325"/>
              <a:gd name="connsiteX19" fmla="*/ 0 w 1518129"/>
              <a:gd name="connsiteY19" fmla="*/ 891306 h 2058325"/>
              <a:gd name="connsiteX0" fmla="*/ 0 w 1518129"/>
              <a:gd name="connsiteY0" fmla="*/ 891306 h 2058325"/>
              <a:gd name="connsiteX1" fmla="*/ 227051 w 1518129"/>
              <a:gd name="connsiteY1" fmla="*/ 1320850 h 2058325"/>
              <a:gd name="connsiteX2" fmla="*/ 462841 w 1518129"/>
              <a:gd name="connsiteY2" fmla="*/ 1707258 h 2058325"/>
              <a:gd name="connsiteX3" fmla="*/ 661537 w 1518129"/>
              <a:gd name="connsiteY3" fmla="*/ 2053119 h 2058325"/>
              <a:gd name="connsiteX4" fmla="*/ 1358105 w 1518129"/>
              <a:gd name="connsiteY4" fmla="*/ 2058325 h 2058325"/>
              <a:gd name="connsiteX5" fmla="*/ 1516859 w 1518129"/>
              <a:gd name="connsiteY5" fmla="*/ 1069958 h 2058325"/>
              <a:gd name="connsiteX6" fmla="*/ 1464891 w 1518129"/>
              <a:gd name="connsiteY6" fmla="*/ 644162 h 2058325"/>
              <a:gd name="connsiteX7" fmla="*/ 1272486 w 1518129"/>
              <a:gd name="connsiteY7" fmla="*/ 612493 h 2058325"/>
              <a:gd name="connsiteX8" fmla="*/ 1264720 w 1518129"/>
              <a:gd name="connsiteY8" fmla="*/ 911472 h 2058325"/>
              <a:gd name="connsiteX9" fmla="*/ 1252622 w 1518129"/>
              <a:gd name="connsiteY9" fmla="*/ 600743 h 2058325"/>
              <a:gd name="connsiteX10" fmla="*/ 1022817 w 1518129"/>
              <a:gd name="connsiteY10" fmla="*/ 558366 h 2058325"/>
              <a:gd name="connsiteX11" fmla="*/ 1053082 w 1518129"/>
              <a:gd name="connsiteY11" fmla="*/ 887580 h 2058325"/>
              <a:gd name="connsiteX12" fmla="*/ 1001757 w 1518129"/>
              <a:gd name="connsiteY12" fmla="*/ 557324 h 2058325"/>
              <a:gd name="connsiteX13" fmla="*/ 806783 w 1518129"/>
              <a:gd name="connsiteY13" fmla="*/ 513030 h 2058325"/>
              <a:gd name="connsiteX14" fmla="*/ 810613 w 1518129"/>
              <a:gd name="connsiteY14" fmla="*/ 901237 h 2058325"/>
              <a:gd name="connsiteX15" fmla="*/ 778941 w 1518129"/>
              <a:gd name="connsiteY15" fmla="*/ 121917 h 2058325"/>
              <a:gd name="connsiteX16" fmla="*/ 582042 w 1518129"/>
              <a:gd name="connsiteY16" fmla="*/ 161731 h 2058325"/>
              <a:gd name="connsiteX17" fmla="*/ 554580 w 1518129"/>
              <a:gd name="connsiteY17" fmla="*/ 1197645 h 2058325"/>
              <a:gd name="connsiteX18" fmla="*/ 419736 w 1518129"/>
              <a:gd name="connsiteY18" fmla="*/ 1153389 h 2058325"/>
              <a:gd name="connsiteX19" fmla="*/ 0 w 1518129"/>
              <a:gd name="connsiteY19" fmla="*/ 891306 h 205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518129" h="2058325">
                <a:moveTo>
                  <a:pt x="0" y="891306"/>
                </a:moveTo>
                <a:cubicBezTo>
                  <a:pt x="124742" y="1042097"/>
                  <a:pt x="180313" y="1188925"/>
                  <a:pt x="227051" y="1320850"/>
                </a:cubicBezTo>
                <a:cubicBezTo>
                  <a:pt x="283134" y="1440332"/>
                  <a:pt x="360533" y="1558830"/>
                  <a:pt x="462841" y="1707258"/>
                </a:cubicBezTo>
                <a:cubicBezTo>
                  <a:pt x="565096" y="1853074"/>
                  <a:pt x="560763" y="1906764"/>
                  <a:pt x="661537" y="2053119"/>
                </a:cubicBezTo>
                <a:cubicBezTo>
                  <a:pt x="864977" y="2059061"/>
                  <a:pt x="1062335" y="2054157"/>
                  <a:pt x="1358105" y="2058325"/>
                </a:cubicBezTo>
                <a:cubicBezTo>
                  <a:pt x="1487137" y="1727973"/>
                  <a:pt x="1516858" y="1179685"/>
                  <a:pt x="1516859" y="1069958"/>
                </a:cubicBezTo>
                <a:cubicBezTo>
                  <a:pt x="1522576" y="857179"/>
                  <a:pt x="1509640" y="720406"/>
                  <a:pt x="1464891" y="644162"/>
                </a:cubicBezTo>
                <a:cubicBezTo>
                  <a:pt x="1396021" y="572742"/>
                  <a:pt x="1370976" y="579197"/>
                  <a:pt x="1272486" y="612493"/>
                </a:cubicBezTo>
                <a:cubicBezTo>
                  <a:pt x="1306205" y="707004"/>
                  <a:pt x="1275123" y="829781"/>
                  <a:pt x="1264720" y="911472"/>
                </a:cubicBezTo>
                <a:cubicBezTo>
                  <a:pt x="1250153" y="907906"/>
                  <a:pt x="1292939" y="659594"/>
                  <a:pt x="1252622" y="600743"/>
                </a:cubicBezTo>
                <a:cubicBezTo>
                  <a:pt x="1202656" y="541892"/>
                  <a:pt x="1107533" y="508148"/>
                  <a:pt x="1022817" y="558366"/>
                </a:cubicBezTo>
                <a:cubicBezTo>
                  <a:pt x="1086811" y="668103"/>
                  <a:pt x="1058849" y="793697"/>
                  <a:pt x="1053082" y="887580"/>
                </a:cubicBezTo>
                <a:cubicBezTo>
                  <a:pt x="1041532" y="883386"/>
                  <a:pt x="1071753" y="653519"/>
                  <a:pt x="1001757" y="557324"/>
                </a:cubicBezTo>
                <a:cubicBezTo>
                  <a:pt x="946234" y="504548"/>
                  <a:pt x="915026" y="504758"/>
                  <a:pt x="806783" y="513030"/>
                </a:cubicBezTo>
                <a:cubicBezTo>
                  <a:pt x="816055" y="653003"/>
                  <a:pt x="822837" y="732256"/>
                  <a:pt x="810613" y="901237"/>
                </a:cubicBezTo>
                <a:cubicBezTo>
                  <a:pt x="782414" y="451352"/>
                  <a:pt x="784675" y="276900"/>
                  <a:pt x="778941" y="121917"/>
                </a:cubicBezTo>
                <a:cubicBezTo>
                  <a:pt x="774616" y="-32693"/>
                  <a:pt x="569584" y="-61779"/>
                  <a:pt x="582042" y="161731"/>
                </a:cubicBezTo>
                <a:cubicBezTo>
                  <a:pt x="570378" y="380417"/>
                  <a:pt x="623442" y="1132875"/>
                  <a:pt x="554580" y="1197645"/>
                </a:cubicBezTo>
                <a:cubicBezTo>
                  <a:pt x="495024" y="1230412"/>
                  <a:pt x="496393" y="1222363"/>
                  <a:pt x="419736" y="1153389"/>
                </a:cubicBezTo>
                <a:cubicBezTo>
                  <a:pt x="331744" y="1046414"/>
                  <a:pt x="197603" y="767201"/>
                  <a:pt x="0" y="891306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5" name="Rounded Rectangle 1">
            <a:extLst>
              <a:ext uri="{FF2B5EF4-FFF2-40B4-BE49-F238E27FC236}">
                <a16:creationId xmlns:a16="http://schemas.microsoft.com/office/drawing/2014/main" id="{D0FE886D-BAE4-4E63-AB26-BB8F375A51E0}"/>
              </a:ext>
            </a:extLst>
          </p:cNvPr>
          <p:cNvSpPr>
            <a:spLocks/>
          </p:cNvSpPr>
          <p:nvPr/>
        </p:nvSpPr>
        <p:spPr>
          <a:xfrm>
            <a:off x="567842" y="1674643"/>
            <a:ext cx="379122" cy="379122"/>
          </a:xfrm>
          <a:custGeom>
            <a:avLst/>
            <a:gdLst/>
            <a:ahLst/>
            <a:cxnLst/>
            <a:rect l="l" t="t" r="r" b="b"/>
            <a:pathLst>
              <a:path w="3888432" h="3902714">
                <a:moveTo>
                  <a:pt x="1113894" y="3227140"/>
                </a:moveTo>
                <a:lnTo>
                  <a:pt x="2774538" y="3227140"/>
                </a:lnTo>
                <a:cubicBezTo>
                  <a:pt x="2813020" y="3227140"/>
                  <a:pt x="2844216" y="3258336"/>
                  <a:pt x="2844216" y="3296818"/>
                </a:cubicBezTo>
                <a:lnTo>
                  <a:pt x="2844216" y="3337462"/>
                </a:lnTo>
                <a:cubicBezTo>
                  <a:pt x="2844216" y="3375944"/>
                  <a:pt x="2813020" y="3407140"/>
                  <a:pt x="2774538" y="3407140"/>
                </a:cubicBezTo>
                <a:lnTo>
                  <a:pt x="1113894" y="3407140"/>
                </a:lnTo>
                <a:cubicBezTo>
                  <a:pt x="1075412" y="3407140"/>
                  <a:pt x="1044216" y="3375944"/>
                  <a:pt x="1044216" y="3337462"/>
                </a:cubicBezTo>
                <a:lnTo>
                  <a:pt x="1044216" y="3296818"/>
                </a:lnTo>
                <a:cubicBezTo>
                  <a:pt x="1044216" y="3258336"/>
                  <a:pt x="1075412" y="3227140"/>
                  <a:pt x="1113894" y="3227140"/>
                </a:cubicBezTo>
                <a:close/>
                <a:moveTo>
                  <a:pt x="1111898" y="2923315"/>
                </a:moveTo>
                <a:lnTo>
                  <a:pt x="2772542" y="2923315"/>
                </a:lnTo>
                <a:cubicBezTo>
                  <a:pt x="2811024" y="2923315"/>
                  <a:pt x="2842220" y="2954511"/>
                  <a:pt x="2842220" y="2992993"/>
                </a:cubicBezTo>
                <a:lnTo>
                  <a:pt x="2842220" y="3033637"/>
                </a:lnTo>
                <a:cubicBezTo>
                  <a:pt x="2842220" y="3072119"/>
                  <a:pt x="2811024" y="3103315"/>
                  <a:pt x="2772542" y="3103315"/>
                </a:cubicBezTo>
                <a:lnTo>
                  <a:pt x="1111898" y="3103315"/>
                </a:lnTo>
                <a:cubicBezTo>
                  <a:pt x="1073416" y="3103315"/>
                  <a:pt x="1042220" y="3072119"/>
                  <a:pt x="1042220" y="3033637"/>
                </a:cubicBezTo>
                <a:lnTo>
                  <a:pt x="1042220" y="2992993"/>
                </a:lnTo>
                <a:cubicBezTo>
                  <a:pt x="1042220" y="2954511"/>
                  <a:pt x="1073416" y="2923315"/>
                  <a:pt x="1111898" y="2923315"/>
                </a:cubicBezTo>
                <a:close/>
                <a:moveTo>
                  <a:pt x="495275" y="2664296"/>
                </a:moveTo>
                <a:lnTo>
                  <a:pt x="853982" y="2664296"/>
                </a:lnTo>
                <a:lnTo>
                  <a:pt x="853982" y="3560524"/>
                </a:lnTo>
                <a:lnTo>
                  <a:pt x="3006222" y="3560524"/>
                </a:lnTo>
                <a:lnTo>
                  <a:pt x="3006222" y="2664296"/>
                </a:lnTo>
                <a:lnTo>
                  <a:pt x="3364929" y="2664296"/>
                </a:lnTo>
                <a:lnTo>
                  <a:pt x="3364929" y="3902714"/>
                </a:lnTo>
                <a:lnTo>
                  <a:pt x="495275" y="3902714"/>
                </a:lnTo>
                <a:close/>
                <a:moveTo>
                  <a:pt x="1113894" y="2619490"/>
                </a:moveTo>
                <a:lnTo>
                  <a:pt x="2774538" y="2619490"/>
                </a:lnTo>
                <a:cubicBezTo>
                  <a:pt x="2813020" y="2619490"/>
                  <a:pt x="2844216" y="2650686"/>
                  <a:pt x="2844216" y="2689168"/>
                </a:cubicBezTo>
                <a:lnTo>
                  <a:pt x="2844216" y="2729812"/>
                </a:lnTo>
                <a:cubicBezTo>
                  <a:pt x="2844216" y="2768294"/>
                  <a:pt x="2813020" y="2799490"/>
                  <a:pt x="2774538" y="2799490"/>
                </a:cubicBezTo>
                <a:lnTo>
                  <a:pt x="1113894" y="2799490"/>
                </a:lnTo>
                <a:cubicBezTo>
                  <a:pt x="1075412" y="2799490"/>
                  <a:pt x="1044216" y="2768294"/>
                  <a:pt x="1044216" y="2729812"/>
                </a:cubicBezTo>
                <a:lnTo>
                  <a:pt x="1044216" y="2689168"/>
                </a:lnTo>
                <a:cubicBezTo>
                  <a:pt x="1044216" y="2650686"/>
                  <a:pt x="1075412" y="2619490"/>
                  <a:pt x="1113894" y="2619490"/>
                </a:cubicBezTo>
                <a:close/>
                <a:moveTo>
                  <a:pt x="3183220" y="1512740"/>
                </a:moveTo>
                <a:cubicBezTo>
                  <a:pt x="3130821" y="1512740"/>
                  <a:pt x="3088344" y="1555217"/>
                  <a:pt x="3088344" y="1607616"/>
                </a:cubicBezTo>
                <a:lnTo>
                  <a:pt x="3088344" y="1777903"/>
                </a:lnTo>
                <a:cubicBezTo>
                  <a:pt x="3088344" y="1830302"/>
                  <a:pt x="3130821" y="1872779"/>
                  <a:pt x="3183220" y="1872779"/>
                </a:cubicBezTo>
                <a:lnTo>
                  <a:pt x="3334111" y="1872779"/>
                </a:lnTo>
                <a:cubicBezTo>
                  <a:pt x="3386510" y="1872779"/>
                  <a:pt x="3428987" y="1830302"/>
                  <a:pt x="3428987" y="1777903"/>
                </a:cubicBezTo>
                <a:lnTo>
                  <a:pt x="3428987" y="1607616"/>
                </a:lnTo>
                <a:cubicBezTo>
                  <a:pt x="3428987" y="1555217"/>
                  <a:pt x="3386510" y="1512740"/>
                  <a:pt x="3334111" y="1512740"/>
                </a:cubicBezTo>
                <a:close/>
                <a:moveTo>
                  <a:pt x="317370" y="1192161"/>
                </a:moveTo>
                <a:lnTo>
                  <a:pt x="3571062" y="1192161"/>
                </a:lnTo>
                <a:cubicBezTo>
                  <a:pt x="3746341" y="1192161"/>
                  <a:pt x="3888432" y="1369515"/>
                  <a:pt x="3888432" y="1588294"/>
                </a:cubicBezTo>
                <a:lnTo>
                  <a:pt x="3888432" y="3172779"/>
                </a:lnTo>
                <a:cubicBezTo>
                  <a:pt x="3888432" y="3391558"/>
                  <a:pt x="3746341" y="3568912"/>
                  <a:pt x="3571062" y="3568912"/>
                </a:cubicBezTo>
                <a:lnTo>
                  <a:pt x="3484959" y="3568912"/>
                </a:lnTo>
                <a:lnTo>
                  <a:pt x="3484959" y="2490370"/>
                </a:lnTo>
                <a:lnTo>
                  <a:pt x="388615" y="2490370"/>
                </a:lnTo>
                <a:lnTo>
                  <a:pt x="388615" y="3568912"/>
                </a:lnTo>
                <a:lnTo>
                  <a:pt x="317370" y="3568912"/>
                </a:lnTo>
                <a:cubicBezTo>
                  <a:pt x="142091" y="3568912"/>
                  <a:pt x="0" y="3391558"/>
                  <a:pt x="0" y="3172779"/>
                </a:cubicBezTo>
                <a:lnTo>
                  <a:pt x="0" y="1588294"/>
                </a:lnTo>
                <a:cubicBezTo>
                  <a:pt x="0" y="1369515"/>
                  <a:pt x="142091" y="1192161"/>
                  <a:pt x="317370" y="1192161"/>
                </a:cubicBezTo>
                <a:close/>
                <a:moveTo>
                  <a:pt x="3010811" y="792088"/>
                </a:moveTo>
                <a:lnTo>
                  <a:pt x="3369518" y="792088"/>
                </a:lnTo>
                <a:lnTo>
                  <a:pt x="3369518" y="1080119"/>
                </a:lnTo>
                <a:lnTo>
                  <a:pt x="3010811" y="1080119"/>
                </a:lnTo>
                <a:close/>
                <a:moveTo>
                  <a:pt x="2700857" y="0"/>
                </a:moveTo>
                <a:lnTo>
                  <a:pt x="3329483" y="698376"/>
                </a:lnTo>
                <a:lnTo>
                  <a:pt x="2700857" y="698376"/>
                </a:lnTo>
                <a:close/>
                <a:moveTo>
                  <a:pt x="499864" y="0"/>
                </a:moveTo>
                <a:lnTo>
                  <a:pt x="2592288" y="0"/>
                </a:lnTo>
                <a:lnTo>
                  <a:pt x="2592288" y="298450"/>
                </a:lnTo>
                <a:lnTo>
                  <a:pt x="858571" y="298450"/>
                </a:lnTo>
                <a:lnTo>
                  <a:pt x="858571" y="1080119"/>
                </a:lnTo>
                <a:lnTo>
                  <a:pt x="499864" y="108011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6" name="Rectangle 1">
            <a:extLst>
              <a:ext uri="{FF2B5EF4-FFF2-40B4-BE49-F238E27FC236}">
                <a16:creationId xmlns:a16="http://schemas.microsoft.com/office/drawing/2014/main" id="{A1B079C5-4D49-46E6-BECC-5078DEF82E25}"/>
              </a:ext>
            </a:extLst>
          </p:cNvPr>
          <p:cNvSpPr>
            <a:spLocks noChangeAspect="1"/>
          </p:cNvSpPr>
          <p:nvPr/>
        </p:nvSpPr>
        <p:spPr>
          <a:xfrm>
            <a:off x="2879378" y="1560406"/>
            <a:ext cx="504491" cy="494061"/>
          </a:xfrm>
          <a:custGeom>
            <a:avLst/>
            <a:gdLst/>
            <a:ahLst/>
            <a:cxnLst/>
            <a:rect l="l" t="t" r="r" b="b"/>
            <a:pathLst>
              <a:path w="4018294" h="3935229">
                <a:moveTo>
                  <a:pt x="1686498" y="3459340"/>
                </a:moveTo>
                <a:cubicBezTo>
                  <a:pt x="1659539" y="3459340"/>
                  <a:pt x="1637685" y="3481194"/>
                  <a:pt x="1637685" y="3508153"/>
                </a:cubicBezTo>
                <a:lnTo>
                  <a:pt x="1637685" y="3703399"/>
                </a:lnTo>
                <a:cubicBezTo>
                  <a:pt x="1637685" y="3730358"/>
                  <a:pt x="1659539" y="3752212"/>
                  <a:pt x="1686498" y="3752212"/>
                </a:cubicBezTo>
                <a:lnTo>
                  <a:pt x="2782130" y="3752212"/>
                </a:lnTo>
                <a:cubicBezTo>
                  <a:pt x="2809089" y="3752212"/>
                  <a:pt x="2830943" y="3730358"/>
                  <a:pt x="2830943" y="3703399"/>
                </a:cubicBezTo>
                <a:lnTo>
                  <a:pt x="2830943" y="3508153"/>
                </a:lnTo>
                <a:cubicBezTo>
                  <a:pt x="2830943" y="3481194"/>
                  <a:pt x="2809089" y="3459340"/>
                  <a:pt x="2782130" y="3459340"/>
                </a:cubicBezTo>
                <a:close/>
                <a:moveTo>
                  <a:pt x="1249864" y="3459340"/>
                </a:moveTo>
                <a:cubicBezTo>
                  <a:pt x="1222905" y="3459340"/>
                  <a:pt x="1201051" y="3481194"/>
                  <a:pt x="1201051" y="3508153"/>
                </a:cubicBezTo>
                <a:lnTo>
                  <a:pt x="1201051" y="3703399"/>
                </a:lnTo>
                <a:cubicBezTo>
                  <a:pt x="1201051" y="3730358"/>
                  <a:pt x="1222905" y="3752212"/>
                  <a:pt x="1249864" y="3752212"/>
                </a:cubicBezTo>
                <a:lnTo>
                  <a:pt x="1445110" y="3752212"/>
                </a:lnTo>
                <a:cubicBezTo>
                  <a:pt x="1472069" y="3752212"/>
                  <a:pt x="1493923" y="3730358"/>
                  <a:pt x="1493923" y="3703399"/>
                </a:cubicBezTo>
                <a:lnTo>
                  <a:pt x="1493923" y="3508153"/>
                </a:lnTo>
                <a:cubicBezTo>
                  <a:pt x="1493923" y="3481194"/>
                  <a:pt x="1472069" y="3459340"/>
                  <a:pt x="1445110" y="3459340"/>
                </a:cubicBezTo>
                <a:close/>
                <a:moveTo>
                  <a:pt x="818798" y="3459340"/>
                </a:moveTo>
                <a:cubicBezTo>
                  <a:pt x="791839" y="3459340"/>
                  <a:pt x="769985" y="3481194"/>
                  <a:pt x="769985" y="3508153"/>
                </a:cubicBezTo>
                <a:lnTo>
                  <a:pt x="769985" y="3703399"/>
                </a:lnTo>
                <a:cubicBezTo>
                  <a:pt x="769985" y="3730358"/>
                  <a:pt x="791839" y="3752212"/>
                  <a:pt x="818798" y="3752212"/>
                </a:cubicBezTo>
                <a:lnTo>
                  <a:pt x="1014044" y="3752212"/>
                </a:lnTo>
                <a:cubicBezTo>
                  <a:pt x="1041003" y="3752212"/>
                  <a:pt x="1062857" y="3730358"/>
                  <a:pt x="1062857" y="3703399"/>
                </a:cubicBezTo>
                <a:lnTo>
                  <a:pt x="1062857" y="3508153"/>
                </a:lnTo>
                <a:cubicBezTo>
                  <a:pt x="1062857" y="3481194"/>
                  <a:pt x="1041003" y="3459340"/>
                  <a:pt x="1014044" y="3459340"/>
                </a:cubicBezTo>
                <a:close/>
                <a:moveTo>
                  <a:pt x="370964" y="3459340"/>
                </a:moveTo>
                <a:cubicBezTo>
                  <a:pt x="344005" y="3459340"/>
                  <a:pt x="322151" y="3481194"/>
                  <a:pt x="322151" y="3508153"/>
                </a:cubicBezTo>
                <a:lnTo>
                  <a:pt x="322151" y="3703399"/>
                </a:lnTo>
                <a:cubicBezTo>
                  <a:pt x="322151" y="3730358"/>
                  <a:pt x="344005" y="3752212"/>
                  <a:pt x="370964" y="3752212"/>
                </a:cubicBezTo>
                <a:lnTo>
                  <a:pt x="566210" y="3752212"/>
                </a:lnTo>
                <a:cubicBezTo>
                  <a:pt x="593169" y="3752212"/>
                  <a:pt x="615023" y="3730358"/>
                  <a:pt x="615023" y="3703399"/>
                </a:cubicBezTo>
                <a:lnTo>
                  <a:pt x="615023" y="3508153"/>
                </a:lnTo>
                <a:cubicBezTo>
                  <a:pt x="615023" y="3481194"/>
                  <a:pt x="593169" y="3459340"/>
                  <a:pt x="566210" y="3459340"/>
                </a:cubicBezTo>
                <a:close/>
                <a:moveTo>
                  <a:pt x="3457259" y="3005009"/>
                </a:moveTo>
                <a:cubicBezTo>
                  <a:pt x="3430300" y="3005009"/>
                  <a:pt x="3408446" y="3026863"/>
                  <a:pt x="3408446" y="3053822"/>
                </a:cubicBezTo>
                <a:lnTo>
                  <a:pt x="3408446" y="3459340"/>
                </a:lnTo>
                <a:lnTo>
                  <a:pt x="3034791" y="3459340"/>
                </a:lnTo>
                <a:cubicBezTo>
                  <a:pt x="3007832" y="3459340"/>
                  <a:pt x="2985978" y="3481194"/>
                  <a:pt x="2985978" y="3508153"/>
                </a:cubicBezTo>
                <a:lnTo>
                  <a:pt x="2985978" y="3703399"/>
                </a:lnTo>
                <a:cubicBezTo>
                  <a:pt x="2985978" y="3730358"/>
                  <a:pt x="3007832" y="3752212"/>
                  <a:pt x="3034791" y="3752212"/>
                </a:cubicBezTo>
                <a:lnTo>
                  <a:pt x="3457259" y="3752212"/>
                </a:lnTo>
                <a:lnTo>
                  <a:pt x="3514594" y="3752212"/>
                </a:lnTo>
                <a:lnTo>
                  <a:pt x="3652505" y="3752212"/>
                </a:lnTo>
                <a:cubicBezTo>
                  <a:pt x="3679464" y="3752212"/>
                  <a:pt x="3701318" y="3730358"/>
                  <a:pt x="3701318" y="3703399"/>
                </a:cubicBezTo>
                <a:lnTo>
                  <a:pt x="3701318" y="3556963"/>
                </a:lnTo>
                <a:lnTo>
                  <a:pt x="3701318" y="3508153"/>
                </a:lnTo>
                <a:lnTo>
                  <a:pt x="3701318" y="3053822"/>
                </a:lnTo>
                <a:cubicBezTo>
                  <a:pt x="3701318" y="3026863"/>
                  <a:pt x="3679464" y="3005009"/>
                  <a:pt x="3652505" y="3005009"/>
                </a:cubicBezTo>
                <a:close/>
                <a:moveTo>
                  <a:pt x="3009426" y="3005009"/>
                </a:moveTo>
                <a:cubicBezTo>
                  <a:pt x="2982467" y="3005009"/>
                  <a:pt x="2960613" y="3026863"/>
                  <a:pt x="2960613" y="3053822"/>
                </a:cubicBezTo>
                <a:lnTo>
                  <a:pt x="2960613" y="3249068"/>
                </a:lnTo>
                <a:cubicBezTo>
                  <a:pt x="2960613" y="3276027"/>
                  <a:pt x="2982467" y="3297881"/>
                  <a:pt x="3009426" y="3297881"/>
                </a:cubicBezTo>
                <a:lnTo>
                  <a:pt x="3204672" y="3297881"/>
                </a:lnTo>
                <a:cubicBezTo>
                  <a:pt x="3231631" y="3297881"/>
                  <a:pt x="3253485" y="3276027"/>
                  <a:pt x="3253485" y="3249068"/>
                </a:cubicBezTo>
                <a:lnTo>
                  <a:pt x="3253485" y="3053822"/>
                </a:lnTo>
                <a:cubicBezTo>
                  <a:pt x="3253485" y="3026863"/>
                  <a:pt x="3231631" y="3005009"/>
                  <a:pt x="3204672" y="3005009"/>
                </a:cubicBezTo>
                <a:close/>
                <a:moveTo>
                  <a:pt x="2578359" y="3005009"/>
                </a:moveTo>
                <a:cubicBezTo>
                  <a:pt x="2551400" y="3005009"/>
                  <a:pt x="2529546" y="3026863"/>
                  <a:pt x="2529546" y="3053822"/>
                </a:cubicBezTo>
                <a:lnTo>
                  <a:pt x="2529546" y="3249068"/>
                </a:lnTo>
                <a:cubicBezTo>
                  <a:pt x="2529546" y="3276027"/>
                  <a:pt x="2551400" y="3297881"/>
                  <a:pt x="2578359" y="3297881"/>
                </a:cubicBezTo>
                <a:lnTo>
                  <a:pt x="2773605" y="3297881"/>
                </a:lnTo>
                <a:cubicBezTo>
                  <a:pt x="2800564" y="3297881"/>
                  <a:pt x="2822418" y="3276027"/>
                  <a:pt x="2822418" y="3249068"/>
                </a:cubicBezTo>
                <a:lnTo>
                  <a:pt x="2822418" y="3053822"/>
                </a:lnTo>
                <a:cubicBezTo>
                  <a:pt x="2822418" y="3026863"/>
                  <a:pt x="2800564" y="3005009"/>
                  <a:pt x="2773605" y="3005009"/>
                </a:cubicBezTo>
                <a:close/>
                <a:moveTo>
                  <a:pt x="2130526" y="3005009"/>
                </a:moveTo>
                <a:cubicBezTo>
                  <a:pt x="2103567" y="3005009"/>
                  <a:pt x="2081713" y="3026863"/>
                  <a:pt x="2081713" y="3053822"/>
                </a:cubicBezTo>
                <a:lnTo>
                  <a:pt x="2081713" y="3249068"/>
                </a:lnTo>
                <a:cubicBezTo>
                  <a:pt x="2081713" y="3276027"/>
                  <a:pt x="2103567" y="3297881"/>
                  <a:pt x="2130526" y="3297881"/>
                </a:cubicBezTo>
                <a:lnTo>
                  <a:pt x="2325772" y="3297881"/>
                </a:lnTo>
                <a:cubicBezTo>
                  <a:pt x="2352731" y="3297881"/>
                  <a:pt x="2374585" y="3276027"/>
                  <a:pt x="2374585" y="3249068"/>
                </a:cubicBezTo>
                <a:lnTo>
                  <a:pt x="2374585" y="3053822"/>
                </a:lnTo>
                <a:cubicBezTo>
                  <a:pt x="2374585" y="3026863"/>
                  <a:pt x="2352731" y="3005009"/>
                  <a:pt x="2325772" y="3005009"/>
                </a:cubicBezTo>
                <a:close/>
                <a:moveTo>
                  <a:pt x="1697697" y="3005009"/>
                </a:moveTo>
                <a:cubicBezTo>
                  <a:pt x="1670738" y="3005009"/>
                  <a:pt x="1648884" y="3026863"/>
                  <a:pt x="1648884" y="3053822"/>
                </a:cubicBezTo>
                <a:lnTo>
                  <a:pt x="1648884" y="3249068"/>
                </a:lnTo>
                <a:cubicBezTo>
                  <a:pt x="1648884" y="3276027"/>
                  <a:pt x="1670738" y="3297881"/>
                  <a:pt x="1697697" y="3297881"/>
                </a:cubicBezTo>
                <a:lnTo>
                  <a:pt x="1892943" y="3297881"/>
                </a:lnTo>
                <a:cubicBezTo>
                  <a:pt x="1919902" y="3297881"/>
                  <a:pt x="1941756" y="3276027"/>
                  <a:pt x="1941756" y="3249068"/>
                </a:cubicBezTo>
                <a:lnTo>
                  <a:pt x="1941756" y="3053822"/>
                </a:lnTo>
                <a:cubicBezTo>
                  <a:pt x="1941756" y="3026863"/>
                  <a:pt x="1919902" y="3005009"/>
                  <a:pt x="1892943" y="3005009"/>
                </a:cubicBezTo>
                <a:close/>
                <a:moveTo>
                  <a:pt x="1249864" y="3005009"/>
                </a:moveTo>
                <a:cubicBezTo>
                  <a:pt x="1222905" y="3005009"/>
                  <a:pt x="1201051" y="3026863"/>
                  <a:pt x="1201051" y="3053822"/>
                </a:cubicBezTo>
                <a:lnTo>
                  <a:pt x="1201051" y="3249068"/>
                </a:lnTo>
                <a:cubicBezTo>
                  <a:pt x="1201051" y="3276027"/>
                  <a:pt x="1222905" y="3297881"/>
                  <a:pt x="1249864" y="3297881"/>
                </a:cubicBezTo>
                <a:lnTo>
                  <a:pt x="1445110" y="3297881"/>
                </a:lnTo>
                <a:cubicBezTo>
                  <a:pt x="1472069" y="3297881"/>
                  <a:pt x="1493923" y="3276027"/>
                  <a:pt x="1493923" y="3249068"/>
                </a:cubicBezTo>
                <a:lnTo>
                  <a:pt x="1493923" y="3053822"/>
                </a:lnTo>
                <a:cubicBezTo>
                  <a:pt x="1493923" y="3026863"/>
                  <a:pt x="1472069" y="3005009"/>
                  <a:pt x="1445110" y="3005009"/>
                </a:cubicBezTo>
                <a:close/>
                <a:moveTo>
                  <a:pt x="818798" y="3005009"/>
                </a:moveTo>
                <a:cubicBezTo>
                  <a:pt x="791839" y="3005009"/>
                  <a:pt x="769985" y="3026863"/>
                  <a:pt x="769985" y="3053822"/>
                </a:cubicBezTo>
                <a:lnTo>
                  <a:pt x="769985" y="3249068"/>
                </a:lnTo>
                <a:cubicBezTo>
                  <a:pt x="769985" y="3276027"/>
                  <a:pt x="791839" y="3297881"/>
                  <a:pt x="818798" y="3297881"/>
                </a:cubicBezTo>
                <a:lnTo>
                  <a:pt x="1014044" y="3297881"/>
                </a:lnTo>
                <a:cubicBezTo>
                  <a:pt x="1041003" y="3297881"/>
                  <a:pt x="1062857" y="3276027"/>
                  <a:pt x="1062857" y="3249068"/>
                </a:cubicBezTo>
                <a:lnTo>
                  <a:pt x="1062857" y="3053822"/>
                </a:lnTo>
                <a:cubicBezTo>
                  <a:pt x="1062857" y="3026863"/>
                  <a:pt x="1041003" y="3005009"/>
                  <a:pt x="1014044" y="3005009"/>
                </a:cubicBezTo>
                <a:close/>
                <a:moveTo>
                  <a:pt x="370964" y="3005009"/>
                </a:moveTo>
                <a:cubicBezTo>
                  <a:pt x="344005" y="3005009"/>
                  <a:pt x="322151" y="3026863"/>
                  <a:pt x="322151" y="3053822"/>
                </a:cubicBezTo>
                <a:lnTo>
                  <a:pt x="322151" y="3249068"/>
                </a:lnTo>
                <a:cubicBezTo>
                  <a:pt x="322151" y="3276027"/>
                  <a:pt x="344005" y="3297881"/>
                  <a:pt x="370964" y="3297881"/>
                </a:cubicBezTo>
                <a:lnTo>
                  <a:pt x="566210" y="3297881"/>
                </a:lnTo>
                <a:cubicBezTo>
                  <a:pt x="593169" y="3297881"/>
                  <a:pt x="615023" y="3276027"/>
                  <a:pt x="615023" y="3249068"/>
                </a:cubicBezTo>
                <a:lnTo>
                  <a:pt x="615023" y="3053822"/>
                </a:lnTo>
                <a:cubicBezTo>
                  <a:pt x="615023" y="3026863"/>
                  <a:pt x="593169" y="3005009"/>
                  <a:pt x="566210" y="3005009"/>
                </a:cubicBezTo>
                <a:close/>
                <a:moveTo>
                  <a:pt x="3465784" y="2504205"/>
                </a:moveTo>
                <a:cubicBezTo>
                  <a:pt x="3438825" y="2504205"/>
                  <a:pt x="3416971" y="2526059"/>
                  <a:pt x="3416971" y="2553018"/>
                </a:cubicBezTo>
                <a:lnTo>
                  <a:pt x="3416971" y="2748264"/>
                </a:lnTo>
                <a:cubicBezTo>
                  <a:pt x="3416971" y="2775223"/>
                  <a:pt x="3438825" y="2797077"/>
                  <a:pt x="3465784" y="2797077"/>
                </a:cubicBezTo>
                <a:lnTo>
                  <a:pt x="3661030" y="2797077"/>
                </a:lnTo>
                <a:cubicBezTo>
                  <a:pt x="3687989" y="2797077"/>
                  <a:pt x="3709843" y="2775223"/>
                  <a:pt x="3709843" y="2748264"/>
                </a:cubicBezTo>
                <a:lnTo>
                  <a:pt x="3709843" y="2553018"/>
                </a:lnTo>
                <a:cubicBezTo>
                  <a:pt x="3709843" y="2526059"/>
                  <a:pt x="3687989" y="2504205"/>
                  <a:pt x="3661030" y="2504205"/>
                </a:cubicBezTo>
                <a:close/>
                <a:moveTo>
                  <a:pt x="3017950" y="2504205"/>
                </a:moveTo>
                <a:cubicBezTo>
                  <a:pt x="2990991" y="2504205"/>
                  <a:pt x="2969137" y="2526059"/>
                  <a:pt x="2969137" y="2553018"/>
                </a:cubicBezTo>
                <a:lnTo>
                  <a:pt x="2969137" y="2748264"/>
                </a:lnTo>
                <a:cubicBezTo>
                  <a:pt x="2969137" y="2775223"/>
                  <a:pt x="2990991" y="2797077"/>
                  <a:pt x="3017950" y="2797077"/>
                </a:cubicBezTo>
                <a:lnTo>
                  <a:pt x="3213196" y="2797077"/>
                </a:lnTo>
                <a:cubicBezTo>
                  <a:pt x="3240155" y="2797077"/>
                  <a:pt x="3262009" y="2775223"/>
                  <a:pt x="3262009" y="2748264"/>
                </a:cubicBezTo>
                <a:lnTo>
                  <a:pt x="3262009" y="2553018"/>
                </a:lnTo>
                <a:cubicBezTo>
                  <a:pt x="3262009" y="2526059"/>
                  <a:pt x="3240155" y="2504205"/>
                  <a:pt x="3213196" y="2504205"/>
                </a:cubicBezTo>
                <a:close/>
                <a:moveTo>
                  <a:pt x="2586884" y="2504205"/>
                </a:moveTo>
                <a:cubicBezTo>
                  <a:pt x="2559925" y="2504205"/>
                  <a:pt x="2538071" y="2526059"/>
                  <a:pt x="2538071" y="2553018"/>
                </a:cubicBezTo>
                <a:lnTo>
                  <a:pt x="2538071" y="2748264"/>
                </a:lnTo>
                <a:cubicBezTo>
                  <a:pt x="2538071" y="2775223"/>
                  <a:pt x="2559925" y="2797077"/>
                  <a:pt x="2586884" y="2797077"/>
                </a:cubicBezTo>
                <a:lnTo>
                  <a:pt x="2782130" y="2797077"/>
                </a:lnTo>
                <a:cubicBezTo>
                  <a:pt x="2809089" y="2797077"/>
                  <a:pt x="2830943" y="2775223"/>
                  <a:pt x="2830943" y="2748264"/>
                </a:cubicBezTo>
                <a:lnTo>
                  <a:pt x="2830943" y="2553018"/>
                </a:lnTo>
                <a:cubicBezTo>
                  <a:pt x="2830943" y="2526059"/>
                  <a:pt x="2809089" y="2504205"/>
                  <a:pt x="2782130" y="2504205"/>
                </a:cubicBezTo>
                <a:close/>
                <a:moveTo>
                  <a:pt x="2139051" y="2504205"/>
                </a:moveTo>
                <a:cubicBezTo>
                  <a:pt x="2112092" y="2504205"/>
                  <a:pt x="2090238" y="2526059"/>
                  <a:pt x="2090238" y="2553018"/>
                </a:cubicBezTo>
                <a:lnTo>
                  <a:pt x="2090238" y="2748264"/>
                </a:lnTo>
                <a:cubicBezTo>
                  <a:pt x="2090238" y="2775223"/>
                  <a:pt x="2112092" y="2797077"/>
                  <a:pt x="2139051" y="2797077"/>
                </a:cubicBezTo>
                <a:lnTo>
                  <a:pt x="2334297" y="2797077"/>
                </a:lnTo>
                <a:cubicBezTo>
                  <a:pt x="2361256" y="2797077"/>
                  <a:pt x="2383110" y="2775223"/>
                  <a:pt x="2383110" y="2748264"/>
                </a:cubicBezTo>
                <a:lnTo>
                  <a:pt x="2383110" y="2553018"/>
                </a:lnTo>
                <a:cubicBezTo>
                  <a:pt x="2383110" y="2526059"/>
                  <a:pt x="2361256" y="2504205"/>
                  <a:pt x="2334297" y="2504205"/>
                </a:cubicBezTo>
                <a:close/>
                <a:moveTo>
                  <a:pt x="1706222" y="2504205"/>
                </a:moveTo>
                <a:cubicBezTo>
                  <a:pt x="1679263" y="2504205"/>
                  <a:pt x="1657409" y="2526059"/>
                  <a:pt x="1657409" y="2553018"/>
                </a:cubicBezTo>
                <a:lnTo>
                  <a:pt x="1657409" y="2748264"/>
                </a:lnTo>
                <a:cubicBezTo>
                  <a:pt x="1657409" y="2775223"/>
                  <a:pt x="1679263" y="2797077"/>
                  <a:pt x="1706222" y="2797077"/>
                </a:cubicBezTo>
                <a:lnTo>
                  <a:pt x="1901468" y="2797077"/>
                </a:lnTo>
                <a:cubicBezTo>
                  <a:pt x="1928427" y="2797077"/>
                  <a:pt x="1950281" y="2775223"/>
                  <a:pt x="1950281" y="2748264"/>
                </a:cubicBezTo>
                <a:lnTo>
                  <a:pt x="1950281" y="2553018"/>
                </a:lnTo>
                <a:cubicBezTo>
                  <a:pt x="1950281" y="2526059"/>
                  <a:pt x="1928427" y="2504205"/>
                  <a:pt x="1901468" y="2504205"/>
                </a:cubicBezTo>
                <a:close/>
                <a:moveTo>
                  <a:pt x="1258389" y="2504205"/>
                </a:moveTo>
                <a:cubicBezTo>
                  <a:pt x="1231430" y="2504205"/>
                  <a:pt x="1209576" y="2526059"/>
                  <a:pt x="1209576" y="2553018"/>
                </a:cubicBezTo>
                <a:lnTo>
                  <a:pt x="1209576" y="2748264"/>
                </a:lnTo>
                <a:cubicBezTo>
                  <a:pt x="1209576" y="2775223"/>
                  <a:pt x="1231430" y="2797077"/>
                  <a:pt x="1258389" y="2797077"/>
                </a:cubicBezTo>
                <a:lnTo>
                  <a:pt x="1453635" y="2797077"/>
                </a:lnTo>
                <a:cubicBezTo>
                  <a:pt x="1480594" y="2797077"/>
                  <a:pt x="1502448" y="2775223"/>
                  <a:pt x="1502448" y="2748264"/>
                </a:cubicBezTo>
                <a:lnTo>
                  <a:pt x="1502448" y="2553018"/>
                </a:lnTo>
                <a:cubicBezTo>
                  <a:pt x="1502448" y="2526059"/>
                  <a:pt x="1480594" y="2504205"/>
                  <a:pt x="1453635" y="2504205"/>
                </a:cubicBezTo>
                <a:close/>
                <a:moveTo>
                  <a:pt x="827323" y="2504205"/>
                </a:moveTo>
                <a:cubicBezTo>
                  <a:pt x="800364" y="2504205"/>
                  <a:pt x="778510" y="2526059"/>
                  <a:pt x="778510" y="2553018"/>
                </a:cubicBezTo>
                <a:lnTo>
                  <a:pt x="778510" y="2748264"/>
                </a:lnTo>
                <a:cubicBezTo>
                  <a:pt x="778510" y="2775223"/>
                  <a:pt x="800364" y="2797077"/>
                  <a:pt x="827323" y="2797077"/>
                </a:cubicBezTo>
                <a:lnTo>
                  <a:pt x="1022569" y="2797077"/>
                </a:lnTo>
                <a:cubicBezTo>
                  <a:pt x="1049528" y="2797077"/>
                  <a:pt x="1071382" y="2775223"/>
                  <a:pt x="1071382" y="2748264"/>
                </a:cubicBezTo>
                <a:lnTo>
                  <a:pt x="1071382" y="2553018"/>
                </a:lnTo>
                <a:cubicBezTo>
                  <a:pt x="1071382" y="2526059"/>
                  <a:pt x="1049528" y="2504205"/>
                  <a:pt x="1022569" y="2504205"/>
                </a:cubicBezTo>
                <a:close/>
                <a:moveTo>
                  <a:pt x="379489" y="2504205"/>
                </a:moveTo>
                <a:cubicBezTo>
                  <a:pt x="352530" y="2504205"/>
                  <a:pt x="330676" y="2526059"/>
                  <a:pt x="330676" y="2553018"/>
                </a:cubicBezTo>
                <a:lnTo>
                  <a:pt x="330676" y="2748264"/>
                </a:lnTo>
                <a:cubicBezTo>
                  <a:pt x="330676" y="2775223"/>
                  <a:pt x="352530" y="2797077"/>
                  <a:pt x="379489" y="2797077"/>
                </a:cubicBezTo>
                <a:lnTo>
                  <a:pt x="574735" y="2797077"/>
                </a:lnTo>
                <a:cubicBezTo>
                  <a:pt x="601694" y="2797077"/>
                  <a:pt x="623548" y="2775223"/>
                  <a:pt x="623548" y="2748264"/>
                </a:cubicBezTo>
                <a:lnTo>
                  <a:pt x="623548" y="2553018"/>
                </a:lnTo>
                <a:cubicBezTo>
                  <a:pt x="623548" y="2526059"/>
                  <a:pt x="601694" y="2504205"/>
                  <a:pt x="574735" y="2504205"/>
                </a:cubicBezTo>
                <a:close/>
                <a:moveTo>
                  <a:pt x="3457259" y="2006115"/>
                </a:moveTo>
                <a:cubicBezTo>
                  <a:pt x="3430300" y="2006115"/>
                  <a:pt x="3408446" y="2027969"/>
                  <a:pt x="3408446" y="2054928"/>
                </a:cubicBezTo>
                <a:lnTo>
                  <a:pt x="3408446" y="2250174"/>
                </a:lnTo>
                <a:cubicBezTo>
                  <a:pt x="3408446" y="2277133"/>
                  <a:pt x="3430300" y="2298987"/>
                  <a:pt x="3457259" y="2298987"/>
                </a:cubicBezTo>
                <a:lnTo>
                  <a:pt x="3652505" y="2298987"/>
                </a:lnTo>
                <a:cubicBezTo>
                  <a:pt x="3679464" y="2298987"/>
                  <a:pt x="3701318" y="2277133"/>
                  <a:pt x="3701318" y="2250174"/>
                </a:cubicBezTo>
                <a:lnTo>
                  <a:pt x="3701318" y="2054928"/>
                </a:lnTo>
                <a:cubicBezTo>
                  <a:pt x="3701318" y="2027969"/>
                  <a:pt x="3679464" y="2006115"/>
                  <a:pt x="3652505" y="2006115"/>
                </a:cubicBezTo>
                <a:close/>
                <a:moveTo>
                  <a:pt x="3009426" y="2006115"/>
                </a:moveTo>
                <a:cubicBezTo>
                  <a:pt x="2982467" y="2006115"/>
                  <a:pt x="2960613" y="2027969"/>
                  <a:pt x="2960613" y="2054928"/>
                </a:cubicBezTo>
                <a:lnTo>
                  <a:pt x="2960613" y="2250174"/>
                </a:lnTo>
                <a:cubicBezTo>
                  <a:pt x="2960613" y="2277133"/>
                  <a:pt x="2982467" y="2298987"/>
                  <a:pt x="3009426" y="2298987"/>
                </a:cubicBezTo>
                <a:lnTo>
                  <a:pt x="3204672" y="2298987"/>
                </a:lnTo>
                <a:cubicBezTo>
                  <a:pt x="3231631" y="2298987"/>
                  <a:pt x="3253485" y="2277133"/>
                  <a:pt x="3253485" y="2250174"/>
                </a:cubicBezTo>
                <a:lnTo>
                  <a:pt x="3253485" y="2054928"/>
                </a:lnTo>
                <a:cubicBezTo>
                  <a:pt x="3253485" y="2027969"/>
                  <a:pt x="3231631" y="2006115"/>
                  <a:pt x="3204672" y="2006115"/>
                </a:cubicBezTo>
                <a:close/>
                <a:moveTo>
                  <a:pt x="2578359" y="2006115"/>
                </a:moveTo>
                <a:cubicBezTo>
                  <a:pt x="2551400" y="2006115"/>
                  <a:pt x="2529546" y="2027969"/>
                  <a:pt x="2529546" y="2054928"/>
                </a:cubicBezTo>
                <a:lnTo>
                  <a:pt x="2529546" y="2250174"/>
                </a:lnTo>
                <a:cubicBezTo>
                  <a:pt x="2529546" y="2277133"/>
                  <a:pt x="2551400" y="2298987"/>
                  <a:pt x="2578359" y="2298987"/>
                </a:cubicBezTo>
                <a:lnTo>
                  <a:pt x="2773605" y="2298987"/>
                </a:lnTo>
                <a:cubicBezTo>
                  <a:pt x="2800564" y="2298987"/>
                  <a:pt x="2822418" y="2277133"/>
                  <a:pt x="2822418" y="2250174"/>
                </a:cubicBezTo>
                <a:lnTo>
                  <a:pt x="2822418" y="2054928"/>
                </a:lnTo>
                <a:cubicBezTo>
                  <a:pt x="2822418" y="2027969"/>
                  <a:pt x="2800564" y="2006115"/>
                  <a:pt x="2773605" y="2006115"/>
                </a:cubicBezTo>
                <a:close/>
                <a:moveTo>
                  <a:pt x="2130526" y="2006115"/>
                </a:moveTo>
                <a:cubicBezTo>
                  <a:pt x="2103567" y="2006115"/>
                  <a:pt x="2081713" y="2027969"/>
                  <a:pt x="2081713" y="2054928"/>
                </a:cubicBezTo>
                <a:lnTo>
                  <a:pt x="2081713" y="2250174"/>
                </a:lnTo>
                <a:cubicBezTo>
                  <a:pt x="2081713" y="2277133"/>
                  <a:pt x="2103567" y="2298987"/>
                  <a:pt x="2130526" y="2298987"/>
                </a:cubicBezTo>
                <a:lnTo>
                  <a:pt x="2325772" y="2298987"/>
                </a:lnTo>
                <a:cubicBezTo>
                  <a:pt x="2352731" y="2298987"/>
                  <a:pt x="2374585" y="2277133"/>
                  <a:pt x="2374585" y="2250174"/>
                </a:cubicBezTo>
                <a:lnTo>
                  <a:pt x="2374585" y="2054928"/>
                </a:lnTo>
                <a:cubicBezTo>
                  <a:pt x="2374585" y="2027969"/>
                  <a:pt x="2352731" y="2006115"/>
                  <a:pt x="2325772" y="2006115"/>
                </a:cubicBezTo>
                <a:close/>
                <a:moveTo>
                  <a:pt x="1697697" y="2006115"/>
                </a:moveTo>
                <a:cubicBezTo>
                  <a:pt x="1670738" y="2006115"/>
                  <a:pt x="1648884" y="2027969"/>
                  <a:pt x="1648884" y="2054928"/>
                </a:cubicBezTo>
                <a:lnTo>
                  <a:pt x="1648884" y="2250174"/>
                </a:lnTo>
                <a:cubicBezTo>
                  <a:pt x="1648884" y="2277133"/>
                  <a:pt x="1670738" y="2298987"/>
                  <a:pt x="1697697" y="2298987"/>
                </a:cubicBezTo>
                <a:lnTo>
                  <a:pt x="1892943" y="2298987"/>
                </a:lnTo>
                <a:cubicBezTo>
                  <a:pt x="1919902" y="2298987"/>
                  <a:pt x="1941756" y="2277133"/>
                  <a:pt x="1941756" y="2250174"/>
                </a:cubicBezTo>
                <a:lnTo>
                  <a:pt x="1941756" y="2054928"/>
                </a:lnTo>
                <a:cubicBezTo>
                  <a:pt x="1941756" y="2027969"/>
                  <a:pt x="1919902" y="2006115"/>
                  <a:pt x="1892943" y="2006115"/>
                </a:cubicBezTo>
                <a:close/>
                <a:moveTo>
                  <a:pt x="1249864" y="2006115"/>
                </a:moveTo>
                <a:cubicBezTo>
                  <a:pt x="1222905" y="2006115"/>
                  <a:pt x="1201051" y="2027969"/>
                  <a:pt x="1201051" y="2054928"/>
                </a:cubicBezTo>
                <a:lnTo>
                  <a:pt x="1201051" y="2250174"/>
                </a:lnTo>
                <a:cubicBezTo>
                  <a:pt x="1201051" y="2277133"/>
                  <a:pt x="1222905" y="2298987"/>
                  <a:pt x="1249864" y="2298987"/>
                </a:cubicBezTo>
                <a:lnTo>
                  <a:pt x="1445110" y="2298987"/>
                </a:lnTo>
                <a:cubicBezTo>
                  <a:pt x="1472069" y="2298987"/>
                  <a:pt x="1493923" y="2277133"/>
                  <a:pt x="1493923" y="2250174"/>
                </a:cubicBezTo>
                <a:lnTo>
                  <a:pt x="1493923" y="2054928"/>
                </a:lnTo>
                <a:cubicBezTo>
                  <a:pt x="1493923" y="2027969"/>
                  <a:pt x="1472069" y="2006115"/>
                  <a:pt x="1445110" y="2006115"/>
                </a:cubicBezTo>
                <a:close/>
                <a:moveTo>
                  <a:pt x="818798" y="2006115"/>
                </a:moveTo>
                <a:cubicBezTo>
                  <a:pt x="791839" y="2006115"/>
                  <a:pt x="769985" y="2027969"/>
                  <a:pt x="769985" y="2054928"/>
                </a:cubicBezTo>
                <a:lnTo>
                  <a:pt x="769985" y="2250174"/>
                </a:lnTo>
                <a:cubicBezTo>
                  <a:pt x="769985" y="2277133"/>
                  <a:pt x="791839" y="2298987"/>
                  <a:pt x="818798" y="2298987"/>
                </a:cubicBezTo>
                <a:lnTo>
                  <a:pt x="1014044" y="2298987"/>
                </a:lnTo>
                <a:cubicBezTo>
                  <a:pt x="1041003" y="2298987"/>
                  <a:pt x="1062857" y="2277133"/>
                  <a:pt x="1062857" y="2250174"/>
                </a:cubicBezTo>
                <a:lnTo>
                  <a:pt x="1062857" y="2054928"/>
                </a:lnTo>
                <a:cubicBezTo>
                  <a:pt x="1062857" y="2027969"/>
                  <a:pt x="1041003" y="2006115"/>
                  <a:pt x="1014044" y="2006115"/>
                </a:cubicBezTo>
                <a:close/>
                <a:moveTo>
                  <a:pt x="370964" y="2006115"/>
                </a:moveTo>
                <a:cubicBezTo>
                  <a:pt x="344005" y="2006115"/>
                  <a:pt x="322151" y="2027969"/>
                  <a:pt x="322151" y="2054928"/>
                </a:cubicBezTo>
                <a:lnTo>
                  <a:pt x="322151" y="2250174"/>
                </a:lnTo>
                <a:cubicBezTo>
                  <a:pt x="322151" y="2277133"/>
                  <a:pt x="344005" y="2298987"/>
                  <a:pt x="370964" y="2298987"/>
                </a:cubicBezTo>
                <a:lnTo>
                  <a:pt x="566210" y="2298987"/>
                </a:lnTo>
                <a:cubicBezTo>
                  <a:pt x="593169" y="2298987"/>
                  <a:pt x="615023" y="2277133"/>
                  <a:pt x="615023" y="2250174"/>
                </a:cubicBezTo>
                <a:lnTo>
                  <a:pt x="615023" y="2054928"/>
                </a:lnTo>
                <a:cubicBezTo>
                  <a:pt x="615023" y="2027969"/>
                  <a:pt x="593169" y="2006115"/>
                  <a:pt x="566210" y="2006115"/>
                </a:cubicBezTo>
                <a:close/>
                <a:moveTo>
                  <a:pt x="661014" y="956103"/>
                </a:moveTo>
                <a:lnTo>
                  <a:pt x="1309087" y="956103"/>
                </a:lnTo>
                <a:lnTo>
                  <a:pt x="1309087" y="1251488"/>
                </a:lnTo>
                <a:lnTo>
                  <a:pt x="1308807" y="1251488"/>
                </a:lnTo>
                <a:cubicBezTo>
                  <a:pt x="1309091" y="1366682"/>
                  <a:pt x="1247916" y="1473290"/>
                  <a:pt x="1148320" y="1531386"/>
                </a:cubicBezTo>
                <a:cubicBezTo>
                  <a:pt x="1048099" y="1589847"/>
                  <a:pt x="924270" y="1590261"/>
                  <a:pt x="823660" y="1532473"/>
                </a:cubicBezTo>
                <a:cubicBezTo>
                  <a:pt x="723050" y="1474685"/>
                  <a:pt x="661015" y="1367514"/>
                  <a:pt x="661015" y="1251489"/>
                </a:cubicBezTo>
                <a:lnTo>
                  <a:pt x="661315" y="1251488"/>
                </a:lnTo>
                <a:lnTo>
                  <a:pt x="661014" y="1251488"/>
                </a:lnTo>
                <a:close/>
                <a:moveTo>
                  <a:pt x="2203871" y="14577"/>
                </a:moveTo>
                <a:lnTo>
                  <a:pt x="2361705" y="14577"/>
                </a:lnTo>
                <a:lnTo>
                  <a:pt x="2361705" y="227644"/>
                </a:lnTo>
                <a:lnTo>
                  <a:pt x="2362254" y="227644"/>
                </a:lnTo>
                <a:lnTo>
                  <a:pt x="2362254" y="759406"/>
                </a:lnTo>
                <a:cubicBezTo>
                  <a:pt x="2362254" y="858375"/>
                  <a:pt x="2442485" y="938606"/>
                  <a:pt x="2541454" y="938606"/>
                </a:cubicBezTo>
                <a:lnTo>
                  <a:pt x="3187508" y="938606"/>
                </a:lnTo>
                <a:lnTo>
                  <a:pt x="3187508" y="939163"/>
                </a:lnTo>
                <a:lnTo>
                  <a:pt x="3342076" y="939163"/>
                </a:lnTo>
                <a:cubicBezTo>
                  <a:pt x="3528151" y="939163"/>
                  <a:pt x="3678994" y="1090006"/>
                  <a:pt x="3678994" y="1276081"/>
                </a:cubicBezTo>
                <a:lnTo>
                  <a:pt x="3678994" y="1774989"/>
                </a:lnTo>
                <a:lnTo>
                  <a:pt x="4018294" y="1774989"/>
                </a:lnTo>
                <a:lnTo>
                  <a:pt x="4018294" y="3935229"/>
                </a:lnTo>
                <a:lnTo>
                  <a:pt x="0" y="3935229"/>
                </a:lnTo>
                <a:lnTo>
                  <a:pt x="0" y="1774989"/>
                </a:lnTo>
                <a:lnTo>
                  <a:pt x="3521276" y="1774989"/>
                </a:lnTo>
                <a:lnTo>
                  <a:pt x="3521276" y="1276081"/>
                </a:lnTo>
                <a:cubicBezTo>
                  <a:pt x="3521276" y="1177112"/>
                  <a:pt x="3441045" y="1096881"/>
                  <a:pt x="3342076" y="1096881"/>
                </a:cubicBezTo>
                <a:lnTo>
                  <a:pt x="2696022" y="1096881"/>
                </a:lnTo>
                <a:lnTo>
                  <a:pt x="2696022" y="1096324"/>
                </a:lnTo>
                <a:lnTo>
                  <a:pt x="2541454" y="1096324"/>
                </a:lnTo>
                <a:cubicBezTo>
                  <a:pt x="2355379" y="1096324"/>
                  <a:pt x="2204536" y="945481"/>
                  <a:pt x="2204536" y="759406"/>
                </a:cubicBezTo>
                <a:lnTo>
                  <a:pt x="2204536" y="227645"/>
                </a:lnTo>
                <a:lnTo>
                  <a:pt x="2203871" y="227645"/>
                </a:lnTo>
                <a:close/>
                <a:moveTo>
                  <a:pt x="913050" y="0"/>
                </a:moveTo>
                <a:lnTo>
                  <a:pt x="1057050" y="0"/>
                </a:lnTo>
                <a:lnTo>
                  <a:pt x="1057050" y="569505"/>
                </a:lnTo>
                <a:cubicBezTo>
                  <a:pt x="1088315" y="573585"/>
                  <a:pt x="1118287" y="585198"/>
                  <a:pt x="1146441" y="601369"/>
                </a:cubicBezTo>
                <a:cubicBezTo>
                  <a:pt x="1247051" y="659157"/>
                  <a:pt x="1309086" y="766328"/>
                  <a:pt x="1309086" y="882353"/>
                </a:cubicBezTo>
                <a:lnTo>
                  <a:pt x="1021050" y="883318"/>
                </a:lnTo>
                <a:lnTo>
                  <a:pt x="1021050" y="612000"/>
                </a:lnTo>
                <a:lnTo>
                  <a:pt x="949050" y="612000"/>
                </a:lnTo>
                <a:lnTo>
                  <a:pt x="949050" y="883559"/>
                </a:lnTo>
                <a:cubicBezTo>
                  <a:pt x="853040" y="883880"/>
                  <a:pt x="757031" y="884202"/>
                  <a:pt x="661021" y="884523"/>
                </a:cubicBezTo>
                <a:cubicBezTo>
                  <a:pt x="660244" y="768500"/>
                  <a:pt x="721560" y="660917"/>
                  <a:pt x="821781" y="602456"/>
                </a:cubicBezTo>
                <a:cubicBezTo>
                  <a:pt x="850465" y="585724"/>
                  <a:pt x="881083" y="573747"/>
                  <a:pt x="913050" y="5695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1BA1EDDA-EAB9-2B04-DEAC-6B77DAF891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23" y="6221448"/>
            <a:ext cx="5315663" cy="563898"/>
          </a:xfrm>
          <a:prstGeom prst="rect">
            <a:avLst/>
          </a:prstGeom>
        </p:spPr>
      </p:pic>
      <p:graphicFrame>
        <p:nvGraphicFramePr>
          <p:cNvPr id="16" name="Table 16">
            <a:extLst>
              <a:ext uri="{FF2B5EF4-FFF2-40B4-BE49-F238E27FC236}">
                <a16:creationId xmlns:a16="http://schemas.microsoft.com/office/drawing/2014/main" id="{B078E2FE-E413-3A69-B3F2-76F0E44C77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8545843"/>
              </p:ext>
            </p:extLst>
          </p:nvPr>
        </p:nvGraphicFramePr>
        <p:xfrm>
          <a:off x="4106397" y="1389094"/>
          <a:ext cx="5713633" cy="29359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0660">
                  <a:extLst>
                    <a:ext uri="{9D8B030D-6E8A-4147-A177-3AD203B41FA5}">
                      <a16:colId xmlns:a16="http://schemas.microsoft.com/office/drawing/2014/main" val="1975450853"/>
                    </a:ext>
                  </a:extLst>
                </a:gridCol>
                <a:gridCol w="3418764">
                  <a:extLst>
                    <a:ext uri="{9D8B030D-6E8A-4147-A177-3AD203B41FA5}">
                      <a16:colId xmlns:a16="http://schemas.microsoft.com/office/drawing/2014/main" val="3574450692"/>
                    </a:ext>
                  </a:extLst>
                </a:gridCol>
                <a:gridCol w="1774209">
                  <a:extLst>
                    <a:ext uri="{9D8B030D-6E8A-4147-A177-3AD203B41FA5}">
                      <a16:colId xmlns:a16="http://schemas.microsoft.com/office/drawing/2014/main" val="34698397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+mn-lt"/>
                        </a:rPr>
                        <a:t>No</a:t>
                      </a:r>
                      <a:endParaRPr lang="en-ID" sz="11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+mn-lt"/>
                        </a:rPr>
                        <a:t>Description</a:t>
                      </a:r>
                      <a:endParaRPr lang="en-ID" sz="11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+mn-lt"/>
                        </a:rPr>
                        <a:t>Notes</a:t>
                      </a:r>
                      <a:endParaRPr lang="en-ID" sz="11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00488400"/>
                  </a:ext>
                </a:extLst>
              </a:tr>
              <a:tr h="293515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+mn-lt"/>
                        </a:rPr>
                        <a:t>1</a:t>
                      </a:r>
                      <a:endParaRPr lang="en-ID" sz="11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Product</a:t>
                      </a:r>
                      <a:endParaRPr lang="en-ID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Sesuai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dengan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Kebutuhan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pasar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11573178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+mn-lt"/>
                        </a:rPr>
                        <a:t>2</a:t>
                      </a:r>
                      <a:endParaRPr lang="en-ID" sz="11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Price </a:t>
                      </a:r>
                      <a:endParaRPr lang="en-ID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Kompetitif,dan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Eksklusif</a:t>
                      </a:r>
                      <a:endParaRPr lang="en-ID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16493179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+mn-lt"/>
                        </a:rPr>
                        <a:t>3</a:t>
                      </a:r>
                      <a:endParaRPr lang="en-ID" sz="11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Place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12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+mn-lt"/>
                        </a:rPr>
                        <a:t>Indonesia, China, Vietnam and</a:t>
                      </a:r>
                      <a:endParaRPr lang="en-ID" sz="1100" dirty="0">
                        <a:latin typeface="+mn-lt"/>
                      </a:endParaRPr>
                    </a:p>
                    <a:p>
                      <a:pPr algn="l" fontAlgn="b"/>
                      <a:r>
                        <a:rPr lang="en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other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18199293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+mn-lt"/>
                        </a:rPr>
                        <a:t>4</a:t>
                      </a:r>
                      <a:endParaRPr lang="en-ID" sz="11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Promotion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Media Internet,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Medsos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 Limited Edition, Endorse</a:t>
                      </a:r>
                      <a:endParaRPr lang="en-ID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37412411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+mn-lt"/>
                        </a:rPr>
                        <a:t>5</a:t>
                      </a:r>
                      <a:endParaRPr lang="en-ID" sz="11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People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Tenaga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Pemasar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yg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cakap</a:t>
                      </a:r>
                      <a:endParaRPr lang="en-ID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19186348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+mn-lt"/>
                        </a:rPr>
                        <a:t>6</a:t>
                      </a:r>
                      <a:endParaRPr lang="en-ID" sz="11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Process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Layanan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Digital technology</a:t>
                      </a:r>
                      <a:endParaRPr lang="en-ID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20245245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+mn-lt"/>
                        </a:rPr>
                        <a:t>7</a:t>
                      </a:r>
                      <a:endParaRPr lang="en-ID" sz="11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Phycical Evidence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Strore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yg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unik</a:t>
                      </a:r>
                      <a:endParaRPr lang="en-ID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15750245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17951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5400" dirty="0"/>
              <a:t>Next Plan and Market Plan</a:t>
            </a:r>
          </a:p>
        </p:txBody>
      </p:sp>
      <p:sp>
        <p:nvSpPr>
          <p:cNvPr id="3" name="Rounded Rectangle 3">
            <a:extLst>
              <a:ext uri="{FF2B5EF4-FFF2-40B4-BE49-F238E27FC236}">
                <a16:creationId xmlns:a16="http://schemas.microsoft.com/office/drawing/2014/main" id="{515B8FC6-3B48-4948-9074-6C9782644DBC}"/>
              </a:ext>
            </a:extLst>
          </p:cNvPr>
          <p:cNvSpPr/>
          <p:nvPr/>
        </p:nvSpPr>
        <p:spPr>
          <a:xfrm rot="18900000" flipH="1">
            <a:off x="1318965" y="1987004"/>
            <a:ext cx="107972" cy="935756"/>
          </a:xfrm>
          <a:custGeom>
            <a:avLst/>
            <a:gdLst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240258 w 727470"/>
              <a:gd name="connsiteY12" fmla="*/ 120152 h 5112569"/>
              <a:gd name="connsiteX13" fmla="*/ 360387 w 727470"/>
              <a:gd name="connsiteY13" fmla="*/ 23 h 5112569"/>
              <a:gd name="connsiteX14" fmla="*/ 480516 w 727470"/>
              <a:gd name="connsiteY14" fmla="*/ 120152 h 5112569"/>
              <a:gd name="connsiteX15" fmla="*/ 480516 w 727470"/>
              <a:gd name="connsiteY15" fmla="*/ 120174 h 5112569"/>
              <a:gd name="connsiteX16" fmla="*/ 600645 w 727470"/>
              <a:gd name="connsiteY16" fmla="*/ 45 h 5112569"/>
              <a:gd name="connsiteX17" fmla="*/ 720775 w 727470"/>
              <a:gd name="connsiteY17" fmla="*/ 120175 h 5112569"/>
              <a:gd name="connsiteX18" fmla="*/ 720775 w 727470"/>
              <a:gd name="connsiteY18" fmla="*/ 768849 h 5112569"/>
              <a:gd name="connsiteX19" fmla="*/ 720775 w 727470"/>
              <a:gd name="connsiteY19" fmla="*/ 1224135 h 5112569"/>
              <a:gd name="connsiteX20" fmla="*/ 720775 w 727470"/>
              <a:gd name="connsiteY20" fmla="*/ 2520279 h 5112569"/>
              <a:gd name="connsiteX21" fmla="*/ 720776 w 727470"/>
              <a:gd name="connsiteY21" fmla="*/ 2520279 h 5112569"/>
              <a:gd name="connsiteX22" fmla="*/ 720776 w 727470"/>
              <a:gd name="connsiteY22" fmla="*/ 3816423 h 5112569"/>
              <a:gd name="connsiteX23" fmla="*/ 727470 w 727470"/>
              <a:gd name="connsiteY23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240258 w 727470"/>
              <a:gd name="connsiteY12" fmla="*/ 120152 h 5112569"/>
              <a:gd name="connsiteX13" fmla="*/ 360387 w 727470"/>
              <a:gd name="connsiteY13" fmla="*/ 23 h 5112569"/>
              <a:gd name="connsiteX14" fmla="*/ 480516 w 727470"/>
              <a:gd name="connsiteY14" fmla="*/ 120152 h 5112569"/>
              <a:gd name="connsiteX15" fmla="*/ 480516 w 727470"/>
              <a:gd name="connsiteY15" fmla="*/ 120174 h 5112569"/>
              <a:gd name="connsiteX16" fmla="*/ 600645 w 727470"/>
              <a:gd name="connsiteY16" fmla="*/ 45 h 5112569"/>
              <a:gd name="connsiteX17" fmla="*/ 720775 w 727470"/>
              <a:gd name="connsiteY17" fmla="*/ 120175 h 5112569"/>
              <a:gd name="connsiteX18" fmla="*/ 720775 w 727470"/>
              <a:gd name="connsiteY18" fmla="*/ 768849 h 5112569"/>
              <a:gd name="connsiteX19" fmla="*/ 720775 w 727470"/>
              <a:gd name="connsiteY19" fmla="*/ 1224135 h 5112569"/>
              <a:gd name="connsiteX20" fmla="*/ 720775 w 727470"/>
              <a:gd name="connsiteY20" fmla="*/ 2520279 h 5112569"/>
              <a:gd name="connsiteX21" fmla="*/ 720776 w 727470"/>
              <a:gd name="connsiteY21" fmla="*/ 2520279 h 5112569"/>
              <a:gd name="connsiteX22" fmla="*/ 720776 w 727470"/>
              <a:gd name="connsiteY22" fmla="*/ 3816423 h 5112569"/>
              <a:gd name="connsiteX23" fmla="*/ 727470 w 727470"/>
              <a:gd name="connsiteY23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240258 w 727470"/>
              <a:gd name="connsiteY12" fmla="*/ 120152 h 5112569"/>
              <a:gd name="connsiteX13" fmla="*/ 360387 w 727470"/>
              <a:gd name="connsiteY13" fmla="*/ 23 h 5112569"/>
              <a:gd name="connsiteX14" fmla="*/ 480516 w 727470"/>
              <a:gd name="connsiteY14" fmla="*/ 120152 h 5112569"/>
              <a:gd name="connsiteX15" fmla="*/ 480516 w 727470"/>
              <a:gd name="connsiteY15" fmla="*/ 120174 h 5112569"/>
              <a:gd name="connsiteX16" fmla="*/ 600645 w 727470"/>
              <a:gd name="connsiteY16" fmla="*/ 45 h 5112569"/>
              <a:gd name="connsiteX17" fmla="*/ 720775 w 727470"/>
              <a:gd name="connsiteY17" fmla="*/ 120175 h 5112569"/>
              <a:gd name="connsiteX18" fmla="*/ 720775 w 727470"/>
              <a:gd name="connsiteY18" fmla="*/ 768849 h 5112569"/>
              <a:gd name="connsiteX19" fmla="*/ 720775 w 727470"/>
              <a:gd name="connsiteY19" fmla="*/ 1224135 h 5112569"/>
              <a:gd name="connsiteX20" fmla="*/ 720775 w 727470"/>
              <a:gd name="connsiteY20" fmla="*/ 2520279 h 5112569"/>
              <a:gd name="connsiteX21" fmla="*/ 720776 w 727470"/>
              <a:gd name="connsiteY21" fmla="*/ 2520279 h 5112569"/>
              <a:gd name="connsiteX22" fmla="*/ 720776 w 727470"/>
              <a:gd name="connsiteY22" fmla="*/ 3816423 h 5112569"/>
              <a:gd name="connsiteX23" fmla="*/ 727470 w 727470"/>
              <a:gd name="connsiteY23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240258 w 727470"/>
              <a:gd name="connsiteY12" fmla="*/ 120152 h 5112569"/>
              <a:gd name="connsiteX13" fmla="*/ 360387 w 727470"/>
              <a:gd name="connsiteY13" fmla="*/ 23 h 5112569"/>
              <a:gd name="connsiteX14" fmla="*/ 480516 w 727470"/>
              <a:gd name="connsiteY14" fmla="*/ 120152 h 5112569"/>
              <a:gd name="connsiteX15" fmla="*/ 480516 w 727470"/>
              <a:gd name="connsiteY15" fmla="*/ 120174 h 5112569"/>
              <a:gd name="connsiteX16" fmla="*/ 600645 w 727470"/>
              <a:gd name="connsiteY16" fmla="*/ 45 h 5112569"/>
              <a:gd name="connsiteX17" fmla="*/ 720775 w 727470"/>
              <a:gd name="connsiteY17" fmla="*/ 120175 h 5112569"/>
              <a:gd name="connsiteX18" fmla="*/ 720775 w 727470"/>
              <a:gd name="connsiteY18" fmla="*/ 768849 h 5112569"/>
              <a:gd name="connsiteX19" fmla="*/ 720775 w 727470"/>
              <a:gd name="connsiteY19" fmla="*/ 1224135 h 5112569"/>
              <a:gd name="connsiteX20" fmla="*/ 720775 w 727470"/>
              <a:gd name="connsiteY20" fmla="*/ 2520279 h 5112569"/>
              <a:gd name="connsiteX21" fmla="*/ 720776 w 727470"/>
              <a:gd name="connsiteY21" fmla="*/ 2520279 h 5112569"/>
              <a:gd name="connsiteX22" fmla="*/ 720776 w 727470"/>
              <a:gd name="connsiteY22" fmla="*/ 3816423 h 5112569"/>
              <a:gd name="connsiteX23" fmla="*/ 727470 w 727470"/>
              <a:gd name="connsiteY23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240258 w 727470"/>
              <a:gd name="connsiteY12" fmla="*/ 120152 h 5112569"/>
              <a:gd name="connsiteX13" fmla="*/ 360387 w 727470"/>
              <a:gd name="connsiteY13" fmla="*/ 23 h 5112569"/>
              <a:gd name="connsiteX14" fmla="*/ 480516 w 727470"/>
              <a:gd name="connsiteY14" fmla="*/ 120152 h 5112569"/>
              <a:gd name="connsiteX15" fmla="*/ 480516 w 727470"/>
              <a:gd name="connsiteY15" fmla="*/ 120174 h 5112569"/>
              <a:gd name="connsiteX16" fmla="*/ 600645 w 727470"/>
              <a:gd name="connsiteY16" fmla="*/ 45 h 5112569"/>
              <a:gd name="connsiteX17" fmla="*/ 720775 w 727470"/>
              <a:gd name="connsiteY17" fmla="*/ 120175 h 5112569"/>
              <a:gd name="connsiteX18" fmla="*/ 720775 w 727470"/>
              <a:gd name="connsiteY18" fmla="*/ 768849 h 5112569"/>
              <a:gd name="connsiteX19" fmla="*/ 720775 w 727470"/>
              <a:gd name="connsiteY19" fmla="*/ 1224135 h 5112569"/>
              <a:gd name="connsiteX20" fmla="*/ 720775 w 727470"/>
              <a:gd name="connsiteY20" fmla="*/ 2520279 h 5112569"/>
              <a:gd name="connsiteX21" fmla="*/ 720776 w 727470"/>
              <a:gd name="connsiteY21" fmla="*/ 2520279 h 5112569"/>
              <a:gd name="connsiteX22" fmla="*/ 720776 w 727470"/>
              <a:gd name="connsiteY22" fmla="*/ 3816423 h 5112569"/>
              <a:gd name="connsiteX23" fmla="*/ 727470 w 727470"/>
              <a:gd name="connsiteY23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240258 w 727470"/>
              <a:gd name="connsiteY12" fmla="*/ 120152 h 5112569"/>
              <a:gd name="connsiteX13" fmla="*/ 360387 w 727470"/>
              <a:gd name="connsiteY13" fmla="*/ 23 h 5112569"/>
              <a:gd name="connsiteX14" fmla="*/ 480516 w 727470"/>
              <a:gd name="connsiteY14" fmla="*/ 120152 h 5112569"/>
              <a:gd name="connsiteX15" fmla="*/ 600645 w 727470"/>
              <a:gd name="connsiteY15" fmla="*/ 45 h 5112569"/>
              <a:gd name="connsiteX16" fmla="*/ 720775 w 727470"/>
              <a:gd name="connsiteY16" fmla="*/ 120175 h 5112569"/>
              <a:gd name="connsiteX17" fmla="*/ 720775 w 727470"/>
              <a:gd name="connsiteY17" fmla="*/ 768849 h 5112569"/>
              <a:gd name="connsiteX18" fmla="*/ 720775 w 727470"/>
              <a:gd name="connsiteY18" fmla="*/ 1224135 h 5112569"/>
              <a:gd name="connsiteX19" fmla="*/ 720775 w 727470"/>
              <a:gd name="connsiteY19" fmla="*/ 2520279 h 5112569"/>
              <a:gd name="connsiteX20" fmla="*/ 720776 w 727470"/>
              <a:gd name="connsiteY20" fmla="*/ 2520279 h 5112569"/>
              <a:gd name="connsiteX21" fmla="*/ 720776 w 727470"/>
              <a:gd name="connsiteY21" fmla="*/ 3816423 h 5112569"/>
              <a:gd name="connsiteX22" fmla="*/ 727470 w 727470"/>
              <a:gd name="connsiteY22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240258 w 727470"/>
              <a:gd name="connsiteY12" fmla="*/ 120152 h 5112569"/>
              <a:gd name="connsiteX13" fmla="*/ 360387 w 727470"/>
              <a:gd name="connsiteY13" fmla="*/ 24 h 5112569"/>
              <a:gd name="connsiteX14" fmla="*/ 480516 w 727470"/>
              <a:gd name="connsiteY14" fmla="*/ 120152 h 5112569"/>
              <a:gd name="connsiteX15" fmla="*/ 600645 w 727470"/>
              <a:gd name="connsiteY15" fmla="*/ 45 h 5112569"/>
              <a:gd name="connsiteX16" fmla="*/ 720775 w 727470"/>
              <a:gd name="connsiteY16" fmla="*/ 120175 h 5112569"/>
              <a:gd name="connsiteX17" fmla="*/ 720775 w 727470"/>
              <a:gd name="connsiteY17" fmla="*/ 768849 h 5112569"/>
              <a:gd name="connsiteX18" fmla="*/ 720775 w 727470"/>
              <a:gd name="connsiteY18" fmla="*/ 1224135 h 5112569"/>
              <a:gd name="connsiteX19" fmla="*/ 720775 w 727470"/>
              <a:gd name="connsiteY19" fmla="*/ 2520279 h 5112569"/>
              <a:gd name="connsiteX20" fmla="*/ 720776 w 727470"/>
              <a:gd name="connsiteY20" fmla="*/ 2520279 h 5112569"/>
              <a:gd name="connsiteX21" fmla="*/ 720776 w 727470"/>
              <a:gd name="connsiteY21" fmla="*/ 3816423 h 5112569"/>
              <a:gd name="connsiteX22" fmla="*/ 727470 w 727470"/>
              <a:gd name="connsiteY22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240258 w 727470"/>
              <a:gd name="connsiteY12" fmla="*/ 120152 h 5112569"/>
              <a:gd name="connsiteX13" fmla="*/ 480516 w 727470"/>
              <a:gd name="connsiteY13" fmla="*/ 120152 h 5112569"/>
              <a:gd name="connsiteX14" fmla="*/ 600645 w 727470"/>
              <a:gd name="connsiteY14" fmla="*/ 45 h 5112569"/>
              <a:gd name="connsiteX15" fmla="*/ 720775 w 727470"/>
              <a:gd name="connsiteY15" fmla="*/ 120175 h 5112569"/>
              <a:gd name="connsiteX16" fmla="*/ 720775 w 727470"/>
              <a:gd name="connsiteY16" fmla="*/ 768849 h 5112569"/>
              <a:gd name="connsiteX17" fmla="*/ 720775 w 727470"/>
              <a:gd name="connsiteY17" fmla="*/ 1224135 h 5112569"/>
              <a:gd name="connsiteX18" fmla="*/ 720775 w 727470"/>
              <a:gd name="connsiteY18" fmla="*/ 2520279 h 5112569"/>
              <a:gd name="connsiteX19" fmla="*/ 720776 w 727470"/>
              <a:gd name="connsiteY19" fmla="*/ 2520279 h 5112569"/>
              <a:gd name="connsiteX20" fmla="*/ 720776 w 727470"/>
              <a:gd name="connsiteY20" fmla="*/ 3816423 h 5112569"/>
              <a:gd name="connsiteX21" fmla="*/ 727470 w 727470"/>
              <a:gd name="connsiteY21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240259 w 727470"/>
              <a:gd name="connsiteY12" fmla="*/ 120151 h 5112569"/>
              <a:gd name="connsiteX13" fmla="*/ 480516 w 727470"/>
              <a:gd name="connsiteY13" fmla="*/ 120152 h 5112569"/>
              <a:gd name="connsiteX14" fmla="*/ 600645 w 727470"/>
              <a:gd name="connsiteY14" fmla="*/ 45 h 5112569"/>
              <a:gd name="connsiteX15" fmla="*/ 720775 w 727470"/>
              <a:gd name="connsiteY15" fmla="*/ 120175 h 5112569"/>
              <a:gd name="connsiteX16" fmla="*/ 720775 w 727470"/>
              <a:gd name="connsiteY16" fmla="*/ 768849 h 5112569"/>
              <a:gd name="connsiteX17" fmla="*/ 720775 w 727470"/>
              <a:gd name="connsiteY17" fmla="*/ 1224135 h 5112569"/>
              <a:gd name="connsiteX18" fmla="*/ 720775 w 727470"/>
              <a:gd name="connsiteY18" fmla="*/ 2520279 h 5112569"/>
              <a:gd name="connsiteX19" fmla="*/ 720776 w 727470"/>
              <a:gd name="connsiteY19" fmla="*/ 2520279 h 5112569"/>
              <a:gd name="connsiteX20" fmla="*/ 720776 w 727470"/>
              <a:gd name="connsiteY20" fmla="*/ 3816423 h 5112569"/>
              <a:gd name="connsiteX21" fmla="*/ 727470 w 727470"/>
              <a:gd name="connsiteY21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480516 w 727470"/>
              <a:gd name="connsiteY12" fmla="*/ 120152 h 5112569"/>
              <a:gd name="connsiteX13" fmla="*/ 600645 w 727470"/>
              <a:gd name="connsiteY13" fmla="*/ 45 h 5112569"/>
              <a:gd name="connsiteX14" fmla="*/ 720775 w 727470"/>
              <a:gd name="connsiteY14" fmla="*/ 120175 h 5112569"/>
              <a:gd name="connsiteX15" fmla="*/ 720775 w 727470"/>
              <a:gd name="connsiteY15" fmla="*/ 768849 h 5112569"/>
              <a:gd name="connsiteX16" fmla="*/ 720775 w 727470"/>
              <a:gd name="connsiteY16" fmla="*/ 1224135 h 5112569"/>
              <a:gd name="connsiteX17" fmla="*/ 720775 w 727470"/>
              <a:gd name="connsiteY17" fmla="*/ 2520279 h 5112569"/>
              <a:gd name="connsiteX18" fmla="*/ 720776 w 727470"/>
              <a:gd name="connsiteY18" fmla="*/ 2520279 h 5112569"/>
              <a:gd name="connsiteX19" fmla="*/ 720776 w 727470"/>
              <a:gd name="connsiteY19" fmla="*/ 3816423 h 5112569"/>
              <a:gd name="connsiteX20" fmla="*/ 727470 w 727470"/>
              <a:gd name="connsiteY20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600645 w 727470"/>
              <a:gd name="connsiteY12" fmla="*/ 45 h 5112569"/>
              <a:gd name="connsiteX13" fmla="*/ 720775 w 727470"/>
              <a:gd name="connsiteY13" fmla="*/ 120175 h 5112569"/>
              <a:gd name="connsiteX14" fmla="*/ 720775 w 727470"/>
              <a:gd name="connsiteY14" fmla="*/ 768849 h 5112569"/>
              <a:gd name="connsiteX15" fmla="*/ 720775 w 727470"/>
              <a:gd name="connsiteY15" fmla="*/ 1224135 h 5112569"/>
              <a:gd name="connsiteX16" fmla="*/ 720775 w 727470"/>
              <a:gd name="connsiteY16" fmla="*/ 2520279 h 5112569"/>
              <a:gd name="connsiteX17" fmla="*/ 720776 w 727470"/>
              <a:gd name="connsiteY17" fmla="*/ 2520279 h 5112569"/>
              <a:gd name="connsiteX18" fmla="*/ 720776 w 727470"/>
              <a:gd name="connsiteY18" fmla="*/ 3816423 h 5112569"/>
              <a:gd name="connsiteX19" fmla="*/ 727470 w 727470"/>
              <a:gd name="connsiteY19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720775 w 727470"/>
              <a:gd name="connsiteY12" fmla="*/ 120175 h 5112569"/>
              <a:gd name="connsiteX13" fmla="*/ 720775 w 727470"/>
              <a:gd name="connsiteY13" fmla="*/ 768849 h 5112569"/>
              <a:gd name="connsiteX14" fmla="*/ 720775 w 727470"/>
              <a:gd name="connsiteY14" fmla="*/ 1224135 h 5112569"/>
              <a:gd name="connsiteX15" fmla="*/ 720775 w 727470"/>
              <a:gd name="connsiteY15" fmla="*/ 2520279 h 5112569"/>
              <a:gd name="connsiteX16" fmla="*/ 720776 w 727470"/>
              <a:gd name="connsiteY16" fmla="*/ 2520279 h 5112569"/>
              <a:gd name="connsiteX17" fmla="*/ 720776 w 727470"/>
              <a:gd name="connsiteY17" fmla="*/ 3816423 h 5112569"/>
              <a:gd name="connsiteX18" fmla="*/ 727470 w 727470"/>
              <a:gd name="connsiteY18" fmla="*/ 3816423 h 5112569"/>
              <a:gd name="connsiteX0" fmla="*/ 727470 w 727470"/>
              <a:gd name="connsiteY0" fmla="*/ 3816518 h 5112664"/>
              <a:gd name="connsiteX1" fmla="*/ 727470 w 727470"/>
              <a:gd name="connsiteY1" fmla="*/ 5112664 h 5112664"/>
              <a:gd name="connsiteX2" fmla="*/ 6695 w 727470"/>
              <a:gd name="connsiteY2" fmla="*/ 5112664 h 5112664"/>
              <a:gd name="connsiteX3" fmla="*/ 6695 w 727470"/>
              <a:gd name="connsiteY3" fmla="*/ 3816520 h 5112664"/>
              <a:gd name="connsiteX4" fmla="*/ 1 w 727470"/>
              <a:gd name="connsiteY4" fmla="*/ 3816520 h 5112664"/>
              <a:gd name="connsiteX5" fmla="*/ 1 w 727470"/>
              <a:gd name="connsiteY5" fmla="*/ 2520376 h 5112664"/>
              <a:gd name="connsiteX6" fmla="*/ 0 w 727470"/>
              <a:gd name="connsiteY6" fmla="*/ 2520376 h 5112664"/>
              <a:gd name="connsiteX7" fmla="*/ 0 w 727470"/>
              <a:gd name="connsiteY7" fmla="*/ 1224230 h 5112664"/>
              <a:gd name="connsiteX8" fmla="*/ 0 w 727470"/>
              <a:gd name="connsiteY8" fmla="*/ 768945 h 5112664"/>
              <a:gd name="connsiteX9" fmla="*/ 0 w 727470"/>
              <a:gd name="connsiteY9" fmla="*/ 120224 h 5112664"/>
              <a:gd name="connsiteX10" fmla="*/ 120129 w 727470"/>
              <a:gd name="connsiteY10" fmla="*/ 95 h 5112664"/>
              <a:gd name="connsiteX11" fmla="*/ 720775 w 727470"/>
              <a:gd name="connsiteY11" fmla="*/ 120270 h 5112664"/>
              <a:gd name="connsiteX12" fmla="*/ 720775 w 727470"/>
              <a:gd name="connsiteY12" fmla="*/ 768944 h 5112664"/>
              <a:gd name="connsiteX13" fmla="*/ 720775 w 727470"/>
              <a:gd name="connsiteY13" fmla="*/ 1224230 h 5112664"/>
              <a:gd name="connsiteX14" fmla="*/ 720775 w 727470"/>
              <a:gd name="connsiteY14" fmla="*/ 2520374 h 5112664"/>
              <a:gd name="connsiteX15" fmla="*/ 720776 w 727470"/>
              <a:gd name="connsiteY15" fmla="*/ 2520374 h 5112664"/>
              <a:gd name="connsiteX16" fmla="*/ 720776 w 727470"/>
              <a:gd name="connsiteY16" fmla="*/ 3816518 h 5112664"/>
              <a:gd name="connsiteX17" fmla="*/ 727470 w 727470"/>
              <a:gd name="connsiteY17" fmla="*/ 3816518 h 5112664"/>
              <a:gd name="connsiteX0" fmla="*/ 727470 w 727470"/>
              <a:gd name="connsiteY0" fmla="*/ 3696293 h 4992439"/>
              <a:gd name="connsiteX1" fmla="*/ 727470 w 727470"/>
              <a:gd name="connsiteY1" fmla="*/ 4992439 h 4992439"/>
              <a:gd name="connsiteX2" fmla="*/ 6695 w 727470"/>
              <a:gd name="connsiteY2" fmla="*/ 4992439 h 4992439"/>
              <a:gd name="connsiteX3" fmla="*/ 6695 w 727470"/>
              <a:gd name="connsiteY3" fmla="*/ 3696295 h 4992439"/>
              <a:gd name="connsiteX4" fmla="*/ 1 w 727470"/>
              <a:gd name="connsiteY4" fmla="*/ 3696295 h 4992439"/>
              <a:gd name="connsiteX5" fmla="*/ 1 w 727470"/>
              <a:gd name="connsiteY5" fmla="*/ 2400151 h 4992439"/>
              <a:gd name="connsiteX6" fmla="*/ 0 w 727470"/>
              <a:gd name="connsiteY6" fmla="*/ 2400151 h 4992439"/>
              <a:gd name="connsiteX7" fmla="*/ 0 w 727470"/>
              <a:gd name="connsiteY7" fmla="*/ 1104005 h 4992439"/>
              <a:gd name="connsiteX8" fmla="*/ 0 w 727470"/>
              <a:gd name="connsiteY8" fmla="*/ 648720 h 4992439"/>
              <a:gd name="connsiteX9" fmla="*/ 0 w 727470"/>
              <a:gd name="connsiteY9" fmla="*/ -1 h 4992439"/>
              <a:gd name="connsiteX10" fmla="*/ 720775 w 727470"/>
              <a:gd name="connsiteY10" fmla="*/ 45 h 4992439"/>
              <a:gd name="connsiteX11" fmla="*/ 720775 w 727470"/>
              <a:gd name="connsiteY11" fmla="*/ 648719 h 4992439"/>
              <a:gd name="connsiteX12" fmla="*/ 720775 w 727470"/>
              <a:gd name="connsiteY12" fmla="*/ 1104005 h 4992439"/>
              <a:gd name="connsiteX13" fmla="*/ 720775 w 727470"/>
              <a:gd name="connsiteY13" fmla="*/ 2400149 h 4992439"/>
              <a:gd name="connsiteX14" fmla="*/ 720776 w 727470"/>
              <a:gd name="connsiteY14" fmla="*/ 2400149 h 4992439"/>
              <a:gd name="connsiteX15" fmla="*/ 720776 w 727470"/>
              <a:gd name="connsiteY15" fmla="*/ 3696293 h 4992439"/>
              <a:gd name="connsiteX16" fmla="*/ 727470 w 727470"/>
              <a:gd name="connsiteY16" fmla="*/ 3696293 h 4992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27470" h="4992439">
                <a:moveTo>
                  <a:pt x="727470" y="3696293"/>
                </a:moveTo>
                <a:lnTo>
                  <a:pt x="727470" y="4992439"/>
                </a:lnTo>
                <a:lnTo>
                  <a:pt x="6695" y="4992439"/>
                </a:lnTo>
                <a:lnTo>
                  <a:pt x="6695" y="3696295"/>
                </a:lnTo>
                <a:lnTo>
                  <a:pt x="1" y="3696295"/>
                </a:lnTo>
                <a:lnTo>
                  <a:pt x="1" y="2400151"/>
                </a:lnTo>
                <a:lnTo>
                  <a:pt x="0" y="2400151"/>
                </a:lnTo>
                <a:lnTo>
                  <a:pt x="0" y="1104005"/>
                </a:lnTo>
                <a:lnTo>
                  <a:pt x="0" y="648720"/>
                </a:lnTo>
                <a:lnTo>
                  <a:pt x="0" y="-1"/>
                </a:lnTo>
                <a:lnTo>
                  <a:pt x="720775" y="45"/>
                </a:lnTo>
                <a:lnTo>
                  <a:pt x="720775" y="648719"/>
                </a:lnTo>
                <a:lnTo>
                  <a:pt x="720775" y="1104005"/>
                </a:lnTo>
                <a:lnTo>
                  <a:pt x="720775" y="2400149"/>
                </a:lnTo>
                <a:lnTo>
                  <a:pt x="720776" y="2400149"/>
                </a:lnTo>
                <a:lnTo>
                  <a:pt x="720776" y="3696293"/>
                </a:lnTo>
                <a:lnTo>
                  <a:pt x="727470" y="3696293"/>
                </a:lnTo>
                <a:close/>
              </a:path>
            </a:pathLst>
          </a:custGeom>
          <a:gradFill>
            <a:gsLst>
              <a:gs pos="48000">
                <a:schemeClr val="accent1"/>
              </a:gs>
              <a:gs pos="100000">
                <a:schemeClr val="bg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012D1D9-C4D3-416C-A4BF-1E0434D66EF8}"/>
              </a:ext>
            </a:extLst>
          </p:cNvPr>
          <p:cNvSpPr/>
          <p:nvPr/>
        </p:nvSpPr>
        <p:spPr>
          <a:xfrm rot="2700000">
            <a:off x="2490731" y="1954896"/>
            <a:ext cx="107972" cy="935756"/>
          </a:xfrm>
          <a:custGeom>
            <a:avLst/>
            <a:gdLst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240258 w 727470"/>
              <a:gd name="connsiteY12" fmla="*/ 120152 h 5112569"/>
              <a:gd name="connsiteX13" fmla="*/ 360387 w 727470"/>
              <a:gd name="connsiteY13" fmla="*/ 23 h 5112569"/>
              <a:gd name="connsiteX14" fmla="*/ 480516 w 727470"/>
              <a:gd name="connsiteY14" fmla="*/ 120152 h 5112569"/>
              <a:gd name="connsiteX15" fmla="*/ 480516 w 727470"/>
              <a:gd name="connsiteY15" fmla="*/ 120174 h 5112569"/>
              <a:gd name="connsiteX16" fmla="*/ 600645 w 727470"/>
              <a:gd name="connsiteY16" fmla="*/ 45 h 5112569"/>
              <a:gd name="connsiteX17" fmla="*/ 720775 w 727470"/>
              <a:gd name="connsiteY17" fmla="*/ 120175 h 5112569"/>
              <a:gd name="connsiteX18" fmla="*/ 720775 w 727470"/>
              <a:gd name="connsiteY18" fmla="*/ 768849 h 5112569"/>
              <a:gd name="connsiteX19" fmla="*/ 720775 w 727470"/>
              <a:gd name="connsiteY19" fmla="*/ 1224135 h 5112569"/>
              <a:gd name="connsiteX20" fmla="*/ 720775 w 727470"/>
              <a:gd name="connsiteY20" fmla="*/ 2520279 h 5112569"/>
              <a:gd name="connsiteX21" fmla="*/ 720776 w 727470"/>
              <a:gd name="connsiteY21" fmla="*/ 2520279 h 5112569"/>
              <a:gd name="connsiteX22" fmla="*/ 720776 w 727470"/>
              <a:gd name="connsiteY22" fmla="*/ 3816423 h 5112569"/>
              <a:gd name="connsiteX23" fmla="*/ 727470 w 727470"/>
              <a:gd name="connsiteY23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240258 w 727470"/>
              <a:gd name="connsiteY12" fmla="*/ 120152 h 5112569"/>
              <a:gd name="connsiteX13" fmla="*/ 360387 w 727470"/>
              <a:gd name="connsiteY13" fmla="*/ 23 h 5112569"/>
              <a:gd name="connsiteX14" fmla="*/ 480516 w 727470"/>
              <a:gd name="connsiteY14" fmla="*/ 120152 h 5112569"/>
              <a:gd name="connsiteX15" fmla="*/ 480516 w 727470"/>
              <a:gd name="connsiteY15" fmla="*/ 120174 h 5112569"/>
              <a:gd name="connsiteX16" fmla="*/ 600645 w 727470"/>
              <a:gd name="connsiteY16" fmla="*/ 45 h 5112569"/>
              <a:gd name="connsiteX17" fmla="*/ 720775 w 727470"/>
              <a:gd name="connsiteY17" fmla="*/ 120175 h 5112569"/>
              <a:gd name="connsiteX18" fmla="*/ 720775 w 727470"/>
              <a:gd name="connsiteY18" fmla="*/ 768849 h 5112569"/>
              <a:gd name="connsiteX19" fmla="*/ 720775 w 727470"/>
              <a:gd name="connsiteY19" fmla="*/ 1224135 h 5112569"/>
              <a:gd name="connsiteX20" fmla="*/ 720775 w 727470"/>
              <a:gd name="connsiteY20" fmla="*/ 2520279 h 5112569"/>
              <a:gd name="connsiteX21" fmla="*/ 720776 w 727470"/>
              <a:gd name="connsiteY21" fmla="*/ 2520279 h 5112569"/>
              <a:gd name="connsiteX22" fmla="*/ 720776 w 727470"/>
              <a:gd name="connsiteY22" fmla="*/ 3816423 h 5112569"/>
              <a:gd name="connsiteX23" fmla="*/ 727470 w 727470"/>
              <a:gd name="connsiteY23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240258 w 727470"/>
              <a:gd name="connsiteY12" fmla="*/ 120152 h 5112569"/>
              <a:gd name="connsiteX13" fmla="*/ 360387 w 727470"/>
              <a:gd name="connsiteY13" fmla="*/ 23 h 5112569"/>
              <a:gd name="connsiteX14" fmla="*/ 480516 w 727470"/>
              <a:gd name="connsiteY14" fmla="*/ 120152 h 5112569"/>
              <a:gd name="connsiteX15" fmla="*/ 480516 w 727470"/>
              <a:gd name="connsiteY15" fmla="*/ 120174 h 5112569"/>
              <a:gd name="connsiteX16" fmla="*/ 600645 w 727470"/>
              <a:gd name="connsiteY16" fmla="*/ 45 h 5112569"/>
              <a:gd name="connsiteX17" fmla="*/ 720775 w 727470"/>
              <a:gd name="connsiteY17" fmla="*/ 120175 h 5112569"/>
              <a:gd name="connsiteX18" fmla="*/ 720775 w 727470"/>
              <a:gd name="connsiteY18" fmla="*/ 768849 h 5112569"/>
              <a:gd name="connsiteX19" fmla="*/ 720775 w 727470"/>
              <a:gd name="connsiteY19" fmla="*/ 1224135 h 5112569"/>
              <a:gd name="connsiteX20" fmla="*/ 720775 w 727470"/>
              <a:gd name="connsiteY20" fmla="*/ 2520279 h 5112569"/>
              <a:gd name="connsiteX21" fmla="*/ 720776 w 727470"/>
              <a:gd name="connsiteY21" fmla="*/ 2520279 h 5112569"/>
              <a:gd name="connsiteX22" fmla="*/ 720776 w 727470"/>
              <a:gd name="connsiteY22" fmla="*/ 3816423 h 5112569"/>
              <a:gd name="connsiteX23" fmla="*/ 727470 w 727470"/>
              <a:gd name="connsiteY23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240258 w 727470"/>
              <a:gd name="connsiteY12" fmla="*/ 120152 h 5112569"/>
              <a:gd name="connsiteX13" fmla="*/ 360387 w 727470"/>
              <a:gd name="connsiteY13" fmla="*/ 23 h 5112569"/>
              <a:gd name="connsiteX14" fmla="*/ 480516 w 727470"/>
              <a:gd name="connsiteY14" fmla="*/ 120152 h 5112569"/>
              <a:gd name="connsiteX15" fmla="*/ 480516 w 727470"/>
              <a:gd name="connsiteY15" fmla="*/ 120174 h 5112569"/>
              <a:gd name="connsiteX16" fmla="*/ 600645 w 727470"/>
              <a:gd name="connsiteY16" fmla="*/ 45 h 5112569"/>
              <a:gd name="connsiteX17" fmla="*/ 720775 w 727470"/>
              <a:gd name="connsiteY17" fmla="*/ 120175 h 5112569"/>
              <a:gd name="connsiteX18" fmla="*/ 720775 w 727470"/>
              <a:gd name="connsiteY18" fmla="*/ 768849 h 5112569"/>
              <a:gd name="connsiteX19" fmla="*/ 720775 w 727470"/>
              <a:gd name="connsiteY19" fmla="*/ 1224135 h 5112569"/>
              <a:gd name="connsiteX20" fmla="*/ 720775 w 727470"/>
              <a:gd name="connsiteY20" fmla="*/ 2520279 h 5112569"/>
              <a:gd name="connsiteX21" fmla="*/ 720776 w 727470"/>
              <a:gd name="connsiteY21" fmla="*/ 2520279 h 5112569"/>
              <a:gd name="connsiteX22" fmla="*/ 720776 w 727470"/>
              <a:gd name="connsiteY22" fmla="*/ 3816423 h 5112569"/>
              <a:gd name="connsiteX23" fmla="*/ 727470 w 727470"/>
              <a:gd name="connsiteY23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240258 w 727470"/>
              <a:gd name="connsiteY12" fmla="*/ 120152 h 5112569"/>
              <a:gd name="connsiteX13" fmla="*/ 360387 w 727470"/>
              <a:gd name="connsiteY13" fmla="*/ 23 h 5112569"/>
              <a:gd name="connsiteX14" fmla="*/ 480516 w 727470"/>
              <a:gd name="connsiteY14" fmla="*/ 120152 h 5112569"/>
              <a:gd name="connsiteX15" fmla="*/ 480516 w 727470"/>
              <a:gd name="connsiteY15" fmla="*/ 120174 h 5112569"/>
              <a:gd name="connsiteX16" fmla="*/ 600645 w 727470"/>
              <a:gd name="connsiteY16" fmla="*/ 45 h 5112569"/>
              <a:gd name="connsiteX17" fmla="*/ 720775 w 727470"/>
              <a:gd name="connsiteY17" fmla="*/ 120175 h 5112569"/>
              <a:gd name="connsiteX18" fmla="*/ 720775 w 727470"/>
              <a:gd name="connsiteY18" fmla="*/ 768849 h 5112569"/>
              <a:gd name="connsiteX19" fmla="*/ 720775 w 727470"/>
              <a:gd name="connsiteY19" fmla="*/ 1224135 h 5112569"/>
              <a:gd name="connsiteX20" fmla="*/ 720775 w 727470"/>
              <a:gd name="connsiteY20" fmla="*/ 2520279 h 5112569"/>
              <a:gd name="connsiteX21" fmla="*/ 720776 w 727470"/>
              <a:gd name="connsiteY21" fmla="*/ 2520279 h 5112569"/>
              <a:gd name="connsiteX22" fmla="*/ 720776 w 727470"/>
              <a:gd name="connsiteY22" fmla="*/ 3816423 h 5112569"/>
              <a:gd name="connsiteX23" fmla="*/ 727470 w 727470"/>
              <a:gd name="connsiteY23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240258 w 727470"/>
              <a:gd name="connsiteY12" fmla="*/ 120152 h 5112569"/>
              <a:gd name="connsiteX13" fmla="*/ 360387 w 727470"/>
              <a:gd name="connsiteY13" fmla="*/ 23 h 5112569"/>
              <a:gd name="connsiteX14" fmla="*/ 480516 w 727470"/>
              <a:gd name="connsiteY14" fmla="*/ 120152 h 5112569"/>
              <a:gd name="connsiteX15" fmla="*/ 600645 w 727470"/>
              <a:gd name="connsiteY15" fmla="*/ 45 h 5112569"/>
              <a:gd name="connsiteX16" fmla="*/ 720775 w 727470"/>
              <a:gd name="connsiteY16" fmla="*/ 120175 h 5112569"/>
              <a:gd name="connsiteX17" fmla="*/ 720775 w 727470"/>
              <a:gd name="connsiteY17" fmla="*/ 768849 h 5112569"/>
              <a:gd name="connsiteX18" fmla="*/ 720775 w 727470"/>
              <a:gd name="connsiteY18" fmla="*/ 1224135 h 5112569"/>
              <a:gd name="connsiteX19" fmla="*/ 720775 w 727470"/>
              <a:gd name="connsiteY19" fmla="*/ 2520279 h 5112569"/>
              <a:gd name="connsiteX20" fmla="*/ 720776 w 727470"/>
              <a:gd name="connsiteY20" fmla="*/ 2520279 h 5112569"/>
              <a:gd name="connsiteX21" fmla="*/ 720776 w 727470"/>
              <a:gd name="connsiteY21" fmla="*/ 3816423 h 5112569"/>
              <a:gd name="connsiteX22" fmla="*/ 727470 w 727470"/>
              <a:gd name="connsiteY22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240258 w 727470"/>
              <a:gd name="connsiteY12" fmla="*/ 120152 h 5112569"/>
              <a:gd name="connsiteX13" fmla="*/ 360387 w 727470"/>
              <a:gd name="connsiteY13" fmla="*/ 24 h 5112569"/>
              <a:gd name="connsiteX14" fmla="*/ 480516 w 727470"/>
              <a:gd name="connsiteY14" fmla="*/ 120152 h 5112569"/>
              <a:gd name="connsiteX15" fmla="*/ 600645 w 727470"/>
              <a:gd name="connsiteY15" fmla="*/ 45 h 5112569"/>
              <a:gd name="connsiteX16" fmla="*/ 720775 w 727470"/>
              <a:gd name="connsiteY16" fmla="*/ 120175 h 5112569"/>
              <a:gd name="connsiteX17" fmla="*/ 720775 w 727470"/>
              <a:gd name="connsiteY17" fmla="*/ 768849 h 5112569"/>
              <a:gd name="connsiteX18" fmla="*/ 720775 w 727470"/>
              <a:gd name="connsiteY18" fmla="*/ 1224135 h 5112569"/>
              <a:gd name="connsiteX19" fmla="*/ 720775 w 727470"/>
              <a:gd name="connsiteY19" fmla="*/ 2520279 h 5112569"/>
              <a:gd name="connsiteX20" fmla="*/ 720776 w 727470"/>
              <a:gd name="connsiteY20" fmla="*/ 2520279 h 5112569"/>
              <a:gd name="connsiteX21" fmla="*/ 720776 w 727470"/>
              <a:gd name="connsiteY21" fmla="*/ 3816423 h 5112569"/>
              <a:gd name="connsiteX22" fmla="*/ 727470 w 727470"/>
              <a:gd name="connsiteY22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240258 w 727470"/>
              <a:gd name="connsiteY12" fmla="*/ 120152 h 5112569"/>
              <a:gd name="connsiteX13" fmla="*/ 480516 w 727470"/>
              <a:gd name="connsiteY13" fmla="*/ 120152 h 5112569"/>
              <a:gd name="connsiteX14" fmla="*/ 600645 w 727470"/>
              <a:gd name="connsiteY14" fmla="*/ 45 h 5112569"/>
              <a:gd name="connsiteX15" fmla="*/ 720775 w 727470"/>
              <a:gd name="connsiteY15" fmla="*/ 120175 h 5112569"/>
              <a:gd name="connsiteX16" fmla="*/ 720775 w 727470"/>
              <a:gd name="connsiteY16" fmla="*/ 768849 h 5112569"/>
              <a:gd name="connsiteX17" fmla="*/ 720775 w 727470"/>
              <a:gd name="connsiteY17" fmla="*/ 1224135 h 5112569"/>
              <a:gd name="connsiteX18" fmla="*/ 720775 w 727470"/>
              <a:gd name="connsiteY18" fmla="*/ 2520279 h 5112569"/>
              <a:gd name="connsiteX19" fmla="*/ 720776 w 727470"/>
              <a:gd name="connsiteY19" fmla="*/ 2520279 h 5112569"/>
              <a:gd name="connsiteX20" fmla="*/ 720776 w 727470"/>
              <a:gd name="connsiteY20" fmla="*/ 3816423 h 5112569"/>
              <a:gd name="connsiteX21" fmla="*/ 727470 w 727470"/>
              <a:gd name="connsiteY21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240259 w 727470"/>
              <a:gd name="connsiteY12" fmla="*/ 120151 h 5112569"/>
              <a:gd name="connsiteX13" fmla="*/ 480516 w 727470"/>
              <a:gd name="connsiteY13" fmla="*/ 120152 h 5112569"/>
              <a:gd name="connsiteX14" fmla="*/ 600645 w 727470"/>
              <a:gd name="connsiteY14" fmla="*/ 45 h 5112569"/>
              <a:gd name="connsiteX15" fmla="*/ 720775 w 727470"/>
              <a:gd name="connsiteY15" fmla="*/ 120175 h 5112569"/>
              <a:gd name="connsiteX16" fmla="*/ 720775 w 727470"/>
              <a:gd name="connsiteY16" fmla="*/ 768849 h 5112569"/>
              <a:gd name="connsiteX17" fmla="*/ 720775 w 727470"/>
              <a:gd name="connsiteY17" fmla="*/ 1224135 h 5112569"/>
              <a:gd name="connsiteX18" fmla="*/ 720775 w 727470"/>
              <a:gd name="connsiteY18" fmla="*/ 2520279 h 5112569"/>
              <a:gd name="connsiteX19" fmla="*/ 720776 w 727470"/>
              <a:gd name="connsiteY19" fmla="*/ 2520279 h 5112569"/>
              <a:gd name="connsiteX20" fmla="*/ 720776 w 727470"/>
              <a:gd name="connsiteY20" fmla="*/ 3816423 h 5112569"/>
              <a:gd name="connsiteX21" fmla="*/ 727470 w 727470"/>
              <a:gd name="connsiteY21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480516 w 727470"/>
              <a:gd name="connsiteY12" fmla="*/ 120152 h 5112569"/>
              <a:gd name="connsiteX13" fmla="*/ 600645 w 727470"/>
              <a:gd name="connsiteY13" fmla="*/ 45 h 5112569"/>
              <a:gd name="connsiteX14" fmla="*/ 720775 w 727470"/>
              <a:gd name="connsiteY14" fmla="*/ 120175 h 5112569"/>
              <a:gd name="connsiteX15" fmla="*/ 720775 w 727470"/>
              <a:gd name="connsiteY15" fmla="*/ 768849 h 5112569"/>
              <a:gd name="connsiteX16" fmla="*/ 720775 w 727470"/>
              <a:gd name="connsiteY16" fmla="*/ 1224135 h 5112569"/>
              <a:gd name="connsiteX17" fmla="*/ 720775 w 727470"/>
              <a:gd name="connsiteY17" fmla="*/ 2520279 h 5112569"/>
              <a:gd name="connsiteX18" fmla="*/ 720776 w 727470"/>
              <a:gd name="connsiteY18" fmla="*/ 2520279 h 5112569"/>
              <a:gd name="connsiteX19" fmla="*/ 720776 w 727470"/>
              <a:gd name="connsiteY19" fmla="*/ 3816423 h 5112569"/>
              <a:gd name="connsiteX20" fmla="*/ 727470 w 727470"/>
              <a:gd name="connsiteY20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600645 w 727470"/>
              <a:gd name="connsiteY12" fmla="*/ 45 h 5112569"/>
              <a:gd name="connsiteX13" fmla="*/ 720775 w 727470"/>
              <a:gd name="connsiteY13" fmla="*/ 120175 h 5112569"/>
              <a:gd name="connsiteX14" fmla="*/ 720775 w 727470"/>
              <a:gd name="connsiteY14" fmla="*/ 768849 h 5112569"/>
              <a:gd name="connsiteX15" fmla="*/ 720775 w 727470"/>
              <a:gd name="connsiteY15" fmla="*/ 1224135 h 5112569"/>
              <a:gd name="connsiteX16" fmla="*/ 720775 w 727470"/>
              <a:gd name="connsiteY16" fmla="*/ 2520279 h 5112569"/>
              <a:gd name="connsiteX17" fmla="*/ 720776 w 727470"/>
              <a:gd name="connsiteY17" fmla="*/ 2520279 h 5112569"/>
              <a:gd name="connsiteX18" fmla="*/ 720776 w 727470"/>
              <a:gd name="connsiteY18" fmla="*/ 3816423 h 5112569"/>
              <a:gd name="connsiteX19" fmla="*/ 727470 w 727470"/>
              <a:gd name="connsiteY19" fmla="*/ 3816423 h 5112569"/>
              <a:gd name="connsiteX0" fmla="*/ 727470 w 727470"/>
              <a:gd name="connsiteY0" fmla="*/ 3816423 h 5112569"/>
              <a:gd name="connsiteX1" fmla="*/ 727470 w 727470"/>
              <a:gd name="connsiteY1" fmla="*/ 5112569 h 5112569"/>
              <a:gd name="connsiteX2" fmla="*/ 6695 w 727470"/>
              <a:gd name="connsiteY2" fmla="*/ 5112569 h 5112569"/>
              <a:gd name="connsiteX3" fmla="*/ 6695 w 727470"/>
              <a:gd name="connsiteY3" fmla="*/ 3816425 h 5112569"/>
              <a:gd name="connsiteX4" fmla="*/ 1 w 727470"/>
              <a:gd name="connsiteY4" fmla="*/ 3816425 h 5112569"/>
              <a:gd name="connsiteX5" fmla="*/ 1 w 727470"/>
              <a:gd name="connsiteY5" fmla="*/ 2520281 h 5112569"/>
              <a:gd name="connsiteX6" fmla="*/ 0 w 727470"/>
              <a:gd name="connsiteY6" fmla="*/ 2520281 h 5112569"/>
              <a:gd name="connsiteX7" fmla="*/ 0 w 727470"/>
              <a:gd name="connsiteY7" fmla="*/ 1224135 h 5112569"/>
              <a:gd name="connsiteX8" fmla="*/ 0 w 727470"/>
              <a:gd name="connsiteY8" fmla="*/ 768850 h 5112569"/>
              <a:gd name="connsiteX9" fmla="*/ 0 w 727470"/>
              <a:gd name="connsiteY9" fmla="*/ 120129 h 5112569"/>
              <a:gd name="connsiteX10" fmla="*/ 120129 w 727470"/>
              <a:gd name="connsiteY10" fmla="*/ 0 h 5112569"/>
              <a:gd name="connsiteX11" fmla="*/ 240258 w 727470"/>
              <a:gd name="connsiteY11" fmla="*/ 120129 h 5112569"/>
              <a:gd name="connsiteX12" fmla="*/ 720775 w 727470"/>
              <a:gd name="connsiteY12" fmla="*/ 120175 h 5112569"/>
              <a:gd name="connsiteX13" fmla="*/ 720775 w 727470"/>
              <a:gd name="connsiteY13" fmla="*/ 768849 h 5112569"/>
              <a:gd name="connsiteX14" fmla="*/ 720775 w 727470"/>
              <a:gd name="connsiteY14" fmla="*/ 1224135 h 5112569"/>
              <a:gd name="connsiteX15" fmla="*/ 720775 w 727470"/>
              <a:gd name="connsiteY15" fmla="*/ 2520279 h 5112569"/>
              <a:gd name="connsiteX16" fmla="*/ 720776 w 727470"/>
              <a:gd name="connsiteY16" fmla="*/ 2520279 h 5112569"/>
              <a:gd name="connsiteX17" fmla="*/ 720776 w 727470"/>
              <a:gd name="connsiteY17" fmla="*/ 3816423 h 5112569"/>
              <a:gd name="connsiteX18" fmla="*/ 727470 w 727470"/>
              <a:gd name="connsiteY18" fmla="*/ 3816423 h 5112569"/>
              <a:gd name="connsiteX0" fmla="*/ 727470 w 727470"/>
              <a:gd name="connsiteY0" fmla="*/ 3816518 h 5112664"/>
              <a:gd name="connsiteX1" fmla="*/ 727470 w 727470"/>
              <a:gd name="connsiteY1" fmla="*/ 5112664 h 5112664"/>
              <a:gd name="connsiteX2" fmla="*/ 6695 w 727470"/>
              <a:gd name="connsiteY2" fmla="*/ 5112664 h 5112664"/>
              <a:gd name="connsiteX3" fmla="*/ 6695 w 727470"/>
              <a:gd name="connsiteY3" fmla="*/ 3816520 h 5112664"/>
              <a:gd name="connsiteX4" fmla="*/ 1 w 727470"/>
              <a:gd name="connsiteY4" fmla="*/ 3816520 h 5112664"/>
              <a:gd name="connsiteX5" fmla="*/ 1 w 727470"/>
              <a:gd name="connsiteY5" fmla="*/ 2520376 h 5112664"/>
              <a:gd name="connsiteX6" fmla="*/ 0 w 727470"/>
              <a:gd name="connsiteY6" fmla="*/ 2520376 h 5112664"/>
              <a:gd name="connsiteX7" fmla="*/ 0 w 727470"/>
              <a:gd name="connsiteY7" fmla="*/ 1224230 h 5112664"/>
              <a:gd name="connsiteX8" fmla="*/ 0 w 727470"/>
              <a:gd name="connsiteY8" fmla="*/ 768945 h 5112664"/>
              <a:gd name="connsiteX9" fmla="*/ 0 w 727470"/>
              <a:gd name="connsiteY9" fmla="*/ 120224 h 5112664"/>
              <a:gd name="connsiteX10" fmla="*/ 120129 w 727470"/>
              <a:gd name="connsiteY10" fmla="*/ 95 h 5112664"/>
              <a:gd name="connsiteX11" fmla="*/ 720775 w 727470"/>
              <a:gd name="connsiteY11" fmla="*/ 120270 h 5112664"/>
              <a:gd name="connsiteX12" fmla="*/ 720775 w 727470"/>
              <a:gd name="connsiteY12" fmla="*/ 768944 h 5112664"/>
              <a:gd name="connsiteX13" fmla="*/ 720775 w 727470"/>
              <a:gd name="connsiteY13" fmla="*/ 1224230 h 5112664"/>
              <a:gd name="connsiteX14" fmla="*/ 720775 w 727470"/>
              <a:gd name="connsiteY14" fmla="*/ 2520374 h 5112664"/>
              <a:gd name="connsiteX15" fmla="*/ 720776 w 727470"/>
              <a:gd name="connsiteY15" fmla="*/ 2520374 h 5112664"/>
              <a:gd name="connsiteX16" fmla="*/ 720776 w 727470"/>
              <a:gd name="connsiteY16" fmla="*/ 3816518 h 5112664"/>
              <a:gd name="connsiteX17" fmla="*/ 727470 w 727470"/>
              <a:gd name="connsiteY17" fmla="*/ 3816518 h 5112664"/>
              <a:gd name="connsiteX0" fmla="*/ 727470 w 727470"/>
              <a:gd name="connsiteY0" fmla="*/ 3696293 h 4992439"/>
              <a:gd name="connsiteX1" fmla="*/ 727470 w 727470"/>
              <a:gd name="connsiteY1" fmla="*/ 4992439 h 4992439"/>
              <a:gd name="connsiteX2" fmla="*/ 6695 w 727470"/>
              <a:gd name="connsiteY2" fmla="*/ 4992439 h 4992439"/>
              <a:gd name="connsiteX3" fmla="*/ 6695 w 727470"/>
              <a:gd name="connsiteY3" fmla="*/ 3696295 h 4992439"/>
              <a:gd name="connsiteX4" fmla="*/ 1 w 727470"/>
              <a:gd name="connsiteY4" fmla="*/ 3696295 h 4992439"/>
              <a:gd name="connsiteX5" fmla="*/ 1 w 727470"/>
              <a:gd name="connsiteY5" fmla="*/ 2400151 h 4992439"/>
              <a:gd name="connsiteX6" fmla="*/ 0 w 727470"/>
              <a:gd name="connsiteY6" fmla="*/ 2400151 h 4992439"/>
              <a:gd name="connsiteX7" fmla="*/ 0 w 727470"/>
              <a:gd name="connsiteY7" fmla="*/ 1104005 h 4992439"/>
              <a:gd name="connsiteX8" fmla="*/ 0 w 727470"/>
              <a:gd name="connsiteY8" fmla="*/ 648720 h 4992439"/>
              <a:gd name="connsiteX9" fmla="*/ 0 w 727470"/>
              <a:gd name="connsiteY9" fmla="*/ -1 h 4992439"/>
              <a:gd name="connsiteX10" fmla="*/ 720775 w 727470"/>
              <a:gd name="connsiteY10" fmla="*/ 45 h 4992439"/>
              <a:gd name="connsiteX11" fmla="*/ 720775 w 727470"/>
              <a:gd name="connsiteY11" fmla="*/ 648719 h 4992439"/>
              <a:gd name="connsiteX12" fmla="*/ 720775 w 727470"/>
              <a:gd name="connsiteY12" fmla="*/ 1104005 h 4992439"/>
              <a:gd name="connsiteX13" fmla="*/ 720775 w 727470"/>
              <a:gd name="connsiteY13" fmla="*/ 2400149 h 4992439"/>
              <a:gd name="connsiteX14" fmla="*/ 720776 w 727470"/>
              <a:gd name="connsiteY14" fmla="*/ 2400149 h 4992439"/>
              <a:gd name="connsiteX15" fmla="*/ 720776 w 727470"/>
              <a:gd name="connsiteY15" fmla="*/ 3696293 h 4992439"/>
              <a:gd name="connsiteX16" fmla="*/ 727470 w 727470"/>
              <a:gd name="connsiteY16" fmla="*/ 3696293 h 4992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27470" h="4992439">
                <a:moveTo>
                  <a:pt x="727470" y="3696293"/>
                </a:moveTo>
                <a:lnTo>
                  <a:pt x="727470" y="4992439"/>
                </a:lnTo>
                <a:lnTo>
                  <a:pt x="6695" y="4992439"/>
                </a:lnTo>
                <a:lnTo>
                  <a:pt x="6695" y="3696295"/>
                </a:lnTo>
                <a:lnTo>
                  <a:pt x="1" y="3696295"/>
                </a:lnTo>
                <a:lnTo>
                  <a:pt x="1" y="2400151"/>
                </a:lnTo>
                <a:lnTo>
                  <a:pt x="0" y="2400151"/>
                </a:lnTo>
                <a:lnTo>
                  <a:pt x="0" y="1104005"/>
                </a:lnTo>
                <a:lnTo>
                  <a:pt x="0" y="648720"/>
                </a:lnTo>
                <a:lnTo>
                  <a:pt x="0" y="-1"/>
                </a:lnTo>
                <a:lnTo>
                  <a:pt x="720775" y="45"/>
                </a:lnTo>
                <a:lnTo>
                  <a:pt x="720775" y="648719"/>
                </a:lnTo>
                <a:lnTo>
                  <a:pt x="720775" y="1104005"/>
                </a:lnTo>
                <a:lnTo>
                  <a:pt x="720775" y="2400149"/>
                </a:lnTo>
                <a:lnTo>
                  <a:pt x="720776" y="2400149"/>
                </a:lnTo>
                <a:lnTo>
                  <a:pt x="720776" y="3696293"/>
                </a:lnTo>
                <a:lnTo>
                  <a:pt x="727470" y="3696293"/>
                </a:lnTo>
                <a:close/>
              </a:path>
            </a:pathLst>
          </a:custGeom>
          <a:gradFill>
            <a:gsLst>
              <a:gs pos="48000">
                <a:schemeClr val="accent1"/>
              </a:gs>
              <a:gs pos="100000">
                <a:schemeClr val="bg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D19F4F0-2606-439F-AD7B-B2ABC10C8D7C}"/>
              </a:ext>
            </a:extLst>
          </p:cNvPr>
          <p:cNvSpPr/>
          <p:nvPr/>
        </p:nvSpPr>
        <p:spPr>
          <a:xfrm>
            <a:off x="286323" y="1389094"/>
            <a:ext cx="914162" cy="91416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C0E7360-EB3D-42DE-865F-F9040670848F}"/>
              </a:ext>
            </a:extLst>
          </p:cNvPr>
          <p:cNvSpPr/>
          <p:nvPr/>
        </p:nvSpPr>
        <p:spPr>
          <a:xfrm>
            <a:off x="2661969" y="1389094"/>
            <a:ext cx="914162" cy="91416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CD557F6-61AF-4340-9947-204E18DDF0F4}"/>
              </a:ext>
            </a:extLst>
          </p:cNvPr>
          <p:cNvGrpSpPr/>
          <p:nvPr/>
        </p:nvGrpSpPr>
        <p:grpSpPr>
          <a:xfrm>
            <a:off x="1369219" y="2434658"/>
            <a:ext cx="1093216" cy="1741100"/>
            <a:chOff x="6867874" y="3721883"/>
            <a:chExt cx="1093501" cy="1741553"/>
          </a:xfrm>
        </p:grpSpPr>
        <p:sp>
          <p:nvSpPr>
            <p:cNvPr id="30" name="Oval 7">
              <a:extLst>
                <a:ext uri="{FF2B5EF4-FFF2-40B4-BE49-F238E27FC236}">
                  <a16:creationId xmlns:a16="http://schemas.microsoft.com/office/drawing/2014/main" id="{7A351287-4ED8-45E3-BB55-A5127CC3BC5C}"/>
                </a:ext>
              </a:extLst>
            </p:cNvPr>
            <p:cNvSpPr/>
            <p:nvPr/>
          </p:nvSpPr>
          <p:spPr>
            <a:xfrm>
              <a:off x="6867874" y="3721883"/>
              <a:ext cx="1093501" cy="1741553"/>
            </a:xfrm>
            <a:custGeom>
              <a:avLst/>
              <a:gdLst/>
              <a:ahLst/>
              <a:cxnLst/>
              <a:rect l="l" t="t" r="r" b="b"/>
              <a:pathLst>
                <a:path w="1093501" h="1741553">
                  <a:moveTo>
                    <a:pt x="422037" y="0"/>
                  </a:moveTo>
                  <a:lnTo>
                    <a:pt x="422037" y="630979"/>
                  </a:lnTo>
                  <a:cubicBezTo>
                    <a:pt x="422037" y="680563"/>
                    <a:pt x="455258" y="722388"/>
                    <a:pt x="500795" y="734926"/>
                  </a:cubicBezTo>
                  <a:lnTo>
                    <a:pt x="500795" y="955639"/>
                  </a:lnTo>
                  <a:cubicBezTo>
                    <a:pt x="500795" y="982077"/>
                    <a:pt x="522227" y="1003509"/>
                    <a:pt x="548664" y="1003509"/>
                  </a:cubicBezTo>
                  <a:cubicBezTo>
                    <a:pt x="575102" y="1003509"/>
                    <a:pt x="596533" y="982077"/>
                    <a:pt x="596533" y="955639"/>
                  </a:cubicBezTo>
                  <a:lnTo>
                    <a:pt x="596533" y="735077"/>
                  </a:lnTo>
                  <a:cubicBezTo>
                    <a:pt x="642317" y="722690"/>
                    <a:pt x="675778" y="680742"/>
                    <a:pt x="675778" y="630979"/>
                  </a:cubicBezTo>
                  <a:lnTo>
                    <a:pt x="675778" y="658"/>
                  </a:lnTo>
                  <a:cubicBezTo>
                    <a:pt x="911634" y="31647"/>
                    <a:pt x="1093500" y="233580"/>
                    <a:pt x="1093500" y="477990"/>
                  </a:cubicBezTo>
                  <a:lnTo>
                    <a:pt x="1093500" y="780133"/>
                  </a:lnTo>
                  <a:lnTo>
                    <a:pt x="1093501" y="780133"/>
                  </a:lnTo>
                  <a:lnTo>
                    <a:pt x="1093501" y="1260843"/>
                  </a:lnTo>
                  <a:cubicBezTo>
                    <a:pt x="1093501" y="1526332"/>
                    <a:pt x="878279" y="1741553"/>
                    <a:pt x="612791" y="1741553"/>
                  </a:cubicBezTo>
                  <a:lnTo>
                    <a:pt x="480710" y="1741553"/>
                  </a:lnTo>
                  <a:cubicBezTo>
                    <a:pt x="215222" y="1741553"/>
                    <a:pt x="1" y="1526332"/>
                    <a:pt x="1" y="1260843"/>
                  </a:cubicBezTo>
                  <a:lnTo>
                    <a:pt x="1" y="787709"/>
                  </a:lnTo>
                  <a:lnTo>
                    <a:pt x="0" y="787709"/>
                  </a:lnTo>
                  <a:lnTo>
                    <a:pt x="0" y="477990"/>
                  </a:lnTo>
                  <a:cubicBezTo>
                    <a:pt x="0" y="232085"/>
                    <a:pt x="184097" y="29180"/>
                    <a:pt x="422037" y="0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1" name="Rounded Rectangle 108">
              <a:extLst>
                <a:ext uri="{FF2B5EF4-FFF2-40B4-BE49-F238E27FC236}">
                  <a16:creationId xmlns:a16="http://schemas.microsoft.com/office/drawing/2014/main" id="{94FA350F-F5D7-4D60-A490-4A8B68FE338F}"/>
                </a:ext>
              </a:extLst>
            </p:cNvPr>
            <p:cNvSpPr/>
            <p:nvPr/>
          </p:nvSpPr>
          <p:spPr>
            <a:xfrm>
              <a:off x="7309131" y="3809649"/>
              <a:ext cx="210986" cy="457200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32" name="Freeform 62">
            <a:extLst>
              <a:ext uri="{FF2B5EF4-FFF2-40B4-BE49-F238E27FC236}">
                <a16:creationId xmlns:a16="http://schemas.microsoft.com/office/drawing/2014/main" id="{D2FB96AD-1BCC-45F2-920E-ED2405C1407D}"/>
              </a:ext>
            </a:extLst>
          </p:cNvPr>
          <p:cNvSpPr/>
          <p:nvPr/>
        </p:nvSpPr>
        <p:spPr>
          <a:xfrm>
            <a:off x="1507538" y="3729794"/>
            <a:ext cx="1700805" cy="2306006"/>
          </a:xfrm>
          <a:custGeom>
            <a:avLst/>
            <a:gdLst>
              <a:gd name="connsiteX0" fmla="*/ 0 w 1404518"/>
              <a:gd name="connsiteY0" fmla="*/ 1053388 h 2070201"/>
              <a:gd name="connsiteX1" fmla="*/ 124358 w 1404518"/>
              <a:gd name="connsiteY1" fmla="*/ 1382572 h 2070201"/>
              <a:gd name="connsiteX2" fmla="*/ 292608 w 1404518"/>
              <a:gd name="connsiteY2" fmla="*/ 1675180 h 2070201"/>
              <a:gd name="connsiteX3" fmla="*/ 687628 w 1404518"/>
              <a:gd name="connsiteY3" fmla="*/ 2070201 h 2070201"/>
              <a:gd name="connsiteX4" fmla="*/ 1302105 w 1404518"/>
              <a:gd name="connsiteY4" fmla="*/ 2018995 h 2070201"/>
              <a:gd name="connsiteX5" fmla="*/ 1404518 w 1404518"/>
              <a:gd name="connsiteY5" fmla="*/ 1155801 h 2070201"/>
              <a:gd name="connsiteX6" fmla="*/ 1221638 w 1404518"/>
              <a:gd name="connsiteY6" fmla="*/ 768096 h 2070201"/>
              <a:gd name="connsiteX7" fmla="*/ 1177747 w 1404518"/>
              <a:gd name="connsiteY7" fmla="*/ 965606 h 2070201"/>
              <a:gd name="connsiteX8" fmla="*/ 1024128 w 1404518"/>
              <a:gd name="connsiteY8" fmla="*/ 694944 h 2070201"/>
              <a:gd name="connsiteX9" fmla="*/ 921715 w 1404518"/>
              <a:gd name="connsiteY9" fmla="*/ 929030 h 2070201"/>
              <a:gd name="connsiteX10" fmla="*/ 877824 w 1404518"/>
              <a:gd name="connsiteY10" fmla="*/ 629107 h 2070201"/>
              <a:gd name="connsiteX11" fmla="*/ 709574 w 1404518"/>
              <a:gd name="connsiteY11" fmla="*/ 936345 h 2070201"/>
              <a:gd name="connsiteX12" fmla="*/ 526694 w 1404518"/>
              <a:gd name="connsiteY12" fmla="*/ 0 h 2070201"/>
              <a:gd name="connsiteX13" fmla="*/ 468172 w 1404518"/>
              <a:gd name="connsiteY13" fmla="*/ 1338681 h 2070201"/>
              <a:gd name="connsiteX14" fmla="*/ 321868 w 1404518"/>
              <a:gd name="connsiteY14" fmla="*/ 1287475 h 2070201"/>
              <a:gd name="connsiteX15" fmla="*/ 0 w 1404518"/>
              <a:gd name="connsiteY15" fmla="*/ 1053388 h 2070201"/>
              <a:gd name="connsiteX0" fmla="*/ 0 w 1404518"/>
              <a:gd name="connsiteY0" fmla="*/ 1053388 h 2070201"/>
              <a:gd name="connsiteX1" fmla="*/ 124358 w 1404518"/>
              <a:gd name="connsiteY1" fmla="*/ 1382572 h 2070201"/>
              <a:gd name="connsiteX2" fmla="*/ 292608 w 1404518"/>
              <a:gd name="connsiteY2" fmla="*/ 1675180 h 2070201"/>
              <a:gd name="connsiteX3" fmla="*/ 687628 w 1404518"/>
              <a:gd name="connsiteY3" fmla="*/ 2070201 h 2070201"/>
              <a:gd name="connsiteX4" fmla="*/ 1302105 w 1404518"/>
              <a:gd name="connsiteY4" fmla="*/ 2018995 h 2070201"/>
              <a:gd name="connsiteX5" fmla="*/ 1404518 w 1404518"/>
              <a:gd name="connsiteY5" fmla="*/ 1155801 h 2070201"/>
              <a:gd name="connsiteX6" fmla="*/ 1221638 w 1404518"/>
              <a:gd name="connsiteY6" fmla="*/ 768096 h 2070201"/>
              <a:gd name="connsiteX7" fmla="*/ 1177747 w 1404518"/>
              <a:gd name="connsiteY7" fmla="*/ 965606 h 2070201"/>
              <a:gd name="connsiteX8" fmla="*/ 1024128 w 1404518"/>
              <a:gd name="connsiteY8" fmla="*/ 694944 h 2070201"/>
              <a:gd name="connsiteX9" fmla="*/ 921715 w 1404518"/>
              <a:gd name="connsiteY9" fmla="*/ 929030 h 2070201"/>
              <a:gd name="connsiteX10" fmla="*/ 877824 w 1404518"/>
              <a:gd name="connsiteY10" fmla="*/ 629107 h 2070201"/>
              <a:gd name="connsiteX11" fmla="*/ 709574 w 1404518"/>
              <a:gd name="connsiteY11" fmla="*/ 936345 h 2070201"/>
              <a:gd name="connsiteX12" fmla="*/ 526694 w 1404518"/>
              <a:gd name="connsiteY12" fmla="*/ 0 h 2070201"/>
              <a:gd name="connsiteX13" fmla="*/ 468172 w 1404518"/>
              <a:gd name="connsiteY13" fmla="*/ 1338681 h 2070201"/>
              <a:gd name="connsiteX14" fmla="*/ 321868 w 1404518"/>
              <a:gd name="connsiteY14" fmla="*/ 1287475 h 2070201"/>
              <a:gd name="connsiteX15" fmla="*/ 0 w 1404518"/>
              <a:gd name="connsiteY15" fmla="*/ 1053388 h 2070201"/>
              <a:gd name="connsiteX0" fmla="*/ 0 w 1404518"/>
              <a:gd name="connsiteY0" fmla="*/ 1053388 h 2070201"/>
              <a:gd name="connsiteX1" fmla="*/ 124358 w 1404518"/>
              <a:gd name="connsiteY1" fmla="*/ 1382572 h 2070201"/>
              <a:gd name="connsiteX2" fmla="*/ 292608 w 1404518"/>
              <a:gd name="connsiteY2" fmla="*/ 1741017 h 2070201"/>
              <a:gd name="connsiteX3" fmla="*/ 687628 w 1404518"/>
              <a:gd name="connsiteY3" fmla="*/ 2070201 h 2070201"/>
              <a:gd name="connsiteX4" fmla="*/ 1302105 w 1404518"/>
              <a:gd name="connsiteY4" fmla="*/ 2018995 h 2070201"/>
              <a:gd name="connsiteX5" fmla="*/ 1404518 w 1404518"/>
              <a:gd name="connsiteY5" fmla="*/ 1155801 h 2070201"/>
              <a:gd name="connsiteX6" fmla="*/ 1221638 w 1404518"/>
              <a:gd name="connsiteY6" fmla="*/ 768096 h 2070201"/>
              <a:gd name="connsiteX7" fmla="*/ 1177747 w 1404518"/>
              <a:gd name="connsiteY7" fmla="*/ 965606 h 2070201"/>
              <a:gd name="connsiteX8" fmla="*/ 1024128 w 1404518"/>
              <a:gd name="connsiteY8" fmla="*/ 694944 h 2070201"/>
              <a:gd name="connsiteX9" fmla="*/ 921715 w 1404518"/>
              <a:gd name="connsiteY9" fmla="*/ 929030 h 2070201"/>
              <a:gd name="connsiteX10" fmla="*/ 877824 w 1404518"/>
              <a:gd name="connsiteY10" fmla="*/ 629107 h 2070201"/>
              <a:gd name="connsiteX11" fmla="*/ 709574 w 1404518"/>
              <a:gd name="connsiteY11" fmla="*/ 936345 h 2070201"/>
              <a:gd name="connsiteX12" fmla="*/ 526694 w 1404518"/>
              <a:gd name="connsiteY12" fmla="*/ 0 h 2070201"/>
              <a:gd name="connsiteX13" fmla="*/ 468172 w 1404518"/>
              <a:gd name="connsiteY13" fmla="*/ 1338681 h 2070201"/>
              <a:gd name="connsiteX14" fmla="*/ 321868 w 1404518"/>
              <a:gd name="connsiteY14" fmla="*/ 1287475 h 2070201"/>
              <a:gd name="connsiteX15" fmla="*/ 0 w 1404518"/>
              <a:gd name="connsiteY15" fmla="*/ 1053388 h 2070201"/>
              <a:gd name="connsiteX0" fmla="*/ 0 w 1404518"/>
              <a:gd name="connsiteY0" fmla="*/ 1053388 h 2070201"/>
              <a:gd name="connsiteX1" fmla="*/ 124358 w 1404518"/>
              <a:gd name="connsiteY1" fmla="*/ 1382572 h 2070201"/>
              <a:gd name="connsiteX2" fmla="*/ 292608 w 1404518"/>
              <a:gd name="connsiteY2" fmla="*/ 1741017 h 2070201"/>
              <a:gd name="connsiteX3" fmla="*/ 687628 w 1404518"/>
              <a:gd name="connsiteY3" fmla="*/ 2070201 h 2070201"/>
              <a:gd name="connsiteX4" fmla="*/ 1302105 w 1404518"/>
              <a:gd name="connsiteY4" fmla="*/ 2018995 h 2070201"/>
              <a:gd name="connsiteX5" fmla="*/ 1404518 w 1404518"/>
              <a:gd name="connsiteY5" fmla="*/ 1155801 h 2070201"/>
              <a:gd name="connsiteX6" fmla="*/ 1221638 w 1404518"/>
              <a:gd name="connsiteY6" fmla="*/ 768096 h 2070201"/>
              <a:gd name="connsiteX7" fmla="*/ 1177747 w 1404518"/>
              <a:gd name="connsiteY7" fmla="*/ 965606 h 2070201"/>
              <a:gd name="connsiteX8" fmla="*/ 1024128 w 1404518"/>
              <a:gd name="connsiteY8" fmla="*/ 694944 h 2070201"/>
              <a:gd name="connsiteX9" fmla="*/ 921715 w 1404518"/>
              <a:gd name="connsiteY9" fmla="*/ 929030 h 2070201"/>
              <a:gd name="connsiteX10" fmla="*/ 877824 w 1404518"/>
              <a:gd name="connsiteY10" fmla="*/ 629107 h 2070201"/>
              <a:gd name="connsiteX11" fmla="*/ 709574 w 1404518"/>
              <a:gd name="connsiteY11" fmla="*/ 936345 h 2070201"/>
              <a:gd name="connsiteX12" fmla="*/ 526694 w 1404518"/>
              <a:gd name="connsiteY12" fmla="*/ 0 h 2070201"/>
              <a:gd name="connsiteX13" fmla="*/ 468172 w 1404518"/>
              <a:gd name="connsiteY13" fmla="*/ 1338681 h 2070201"/>
              <a:gd name="connsiteX14" fmla="*/ 321868 w 1404518"/>
              <a:gd name="connsiteY14" fmla="*/ 1287475 h 2070201"/>
              <a:gd name="connsiteX15" fmla="*/ 0 w 1404518"/>
              <a:gd name="connsiteY15" fmla="*/ 1053388 h 2070201"/>
              <a:gd name="connsiteX0" fmla="*/ 0 w 1404518"/>
              <a:gd name="connsiteY0" fmla="*/ 1053388 h 2070201"/>
              <a:gd name="connsiteX1" fmla="*/ 124358 w 1404518"/>
              <a:gd name="connsiteY1" fmla="*/ 1382572 h 2070201"/>
              <a:gd name="connsiteX2" fmla="*/ 292608 w 1404518"/>
              <a:gd name="connsiteY2" fmla="*/ 1741017 h 2070201"/>
              <a:gd name="connsiteX3" fmla="*/ 687628 w 1404518"/>
              <a:gd name="connsiteY3" fmla="*/ 2070201 h 2070201"/>
              <a:gd name="connsiteX4" fmla="*/ 1302105 w 1404518"/>
              <a:gd name="connsiteY4" fmla="*/ 2018995 h 2070201"/>
              <a:gd name="connsiteX5" fmla="*/ 1404518 w 1404518"/>
              <a:gd name="connsiteY5" fmla="*/ 1155801 h 2070201"/>
              <a:gd name="connsiteX6" fmla="*/ 1221638 w 1404518"/>
              <a:gd name="connsiteY6" fmla="*/ 768096 h 2070201"/>
              <a:gd name="connsiteX7" fmla="*/ 1177747 w 1404518"/>
              <a:gd name="connsiteY7" fmla="*/ 965606 h 2070201"/>
              <a:gd name="connsiteX8" fmla="*/ 1024128 w 1404518"/>
              <a:gd name="connsiteY8" fmla="*/ 694944 h 2070201"/>
              <a:gd name="connsiteX9" fmla="*/ 921715 w 1404518"/>
              <a:gd name="connsiteY9" fmla="*/ 929030 h 2070201"/>
              <a:gd name="connsiteX10" fmla="*/ 877824 w 1404518"/>
              <a:gd name="connsiteY10" fmla="*/ 629107 h 2070201"/>
              <a:gd name="connsiteX11" fmla="*/ 709574 w 1404518"/>
              <a:gd name="connsiteY11" fmla="*/ 936345 h 2070201"/>
              <a:gd name="connsiteX12" fmla="*/ 526694 w 1404518"/>
              <a:gd name="connsiteY12" fmla="*/ 0 h 2070201"/>
              <a:gd name="connsiteX13" fmla="*/ 468172 w 1404518"/>
              <a:gd name="connsiteY13" fmla="*/ 1338681 h 2070201"/>
              <a:gd name="connsiteX14" fmla="*/ 321868 w 1404518"/>
              <a:gd name="connsiteY14" fmla="*/ 1287475 h 2070201"/>
              <a:gd name="connsiteX15" fmla="*/ 0 w 1404518"/>
              <a:gd name="connsiteY15" fmla="*/ 1053388 h 2070201"/>
              <a:gd name="connsiteX0" fmla="*/ 0 w 1404518"/>
              <a:gd name="connsiteY0" fmla="*/ 1053388 h 2070201"/>
              <a:gd name="connsiteX1" fmla="*/ 124358 w 1404518"/>
              <a:gd name="connsiteY1" fmla="*/ 1382572 h 2070201"/>
              <a:gd name="connsiteX2" fmla="*/ 292608 w 1404518"/>
              <a:gd name="connsiteY2" fmla="*/ 1741017 h 2070201"/>
              <a:gd name="connsiteX3" fmla="*/ 687628 w 1404518"/>
              <a:gd name="connsiteY3" fmla="*/ 2070201 h 2070201"/>
              <a:gd name="connsiteX4" fmla="*/ 1331366 w 1404518"/>
              <a:gd name="connsiteY4" fmla="*/ 2055571 h 2070201"/>
              <a:gd name="connsiteX5" fmla="*/ 1404518 w 1404518"/>
              <a:gd name="connsiteY5" fmla="*/ 1155801 h 2070201"/>
              <a:gd name="connsiteX6" fmla="*/ 1221638 w 1404518"/>
              <a:gd name="connsiteY6" fmla="*/ 768096 h 2070201"/>
              <a:gd name="connsiteX7" fmla="*/ 1177747 w 1404518"/>
              <a:gd name="connsiteY7" fmla="*/ 965606 h 2070201"/>
              <a:gd name="connsiteX8" fmla="*/ 1024128 w 1404518"/>
              <a:gd name="connsiteY8" fmla="*/ 694944 h 2070201"/>
              <a:gd name="connsiteX9" fmla="*/ 921715 w 1404518"/>
              <a:gd name="connsiteY9" fmla="*/ 929030 h 2070201"/>
              <a:gd name="connsiteX10" fmla="*/ 877824 w 1404518"/>
              <a:gd name="connsiteY10" fmla="*/ 629107 h 2070201"/>
              <a:gd name="connsiteX11" fmla="*/ 709574 w 1404518"/>
              <a:gd name="connsiteY11" fmla="*/ 936345 h 2070201"/>
              <a:gd name="connsiteX12" fmla="*/ 526694 w 1404518"/>
              <a:gd name="connsiteY12" fmla="*/ 0 h 2070201"/>
              <a:gd name="connsiteX13" fmla="*/ 468172 w 1404518"/>
              <a:gd name="connsiteY13" fmla="*/ 1338681 h 2070201"/>
              <a:gd name="connsiteX14" fmla="*/ 321868 w 1404518"/>
              <a:gd name="connsiteY14" fmla="*/ 1287475 h 2070201"/>
              <a:gd name="connsiteX15" fmla="*/ 0 w 1404518"/>
              <a:gd name="connsiteY15" fmla="*/ 1053388 h 2070201"/>
              <a:gd name="connsiteX0" fmla="*/ 0 w 1404518"/>
              <a:gd name="connsiteY0" fmla="*/ 1053388 h 2070201"/>
              <a:gd name="connsiteX1" fmla="*/ 124358 w 1404518"/>
              <a:gd name="connsiteY1" fmla="*/ 1382572 h 2070201"/>
              <a:gd name="connsiteX2" fmla="*/ 292608 w 1404518"/>
              <a:gd name="connsiteY2" fmla="*/ 1741017 h 2070201"/>
              <a:gd name="connsiteX3" fmla="*/ 687628 w 1404518"/>
              <a:gd name="connsiteY3" fmla="*/ 2070201 h 2070201"/>
              <a:gd name="connsiteX4" fmla="*/ 1294790 w 1404518"/>
              <a:gd name="connsiteY4" fmla="*/ 2055571 h 2070201"/>
              <a:gd name="connsiteX5" fmla="*/ 1404518 w 1404518"/>
              <a:gd name="connsiteY5" fmla="*/ 1155801 h 2070201"/>
              <a:gd name="connsiteX6" fmla="*/ 1221638 w 1404518"/>
              <a:gd name="connsiteY6" fmla="*/ 768096 h 2070201"/>
              <a:gd name="connsiteX7" fmla="*/ 1177747 w 1404518"/>
              <a:gd name="connsiteY7" fmla="*/ 965606 h 2070201"/>
              <a:gd name="connsiteX8" fmla="*/ 1024128 w 1404518"/>
              <a:gd name="connsiteY8" fmla="*/ 694944 h 2070201"/>
              <a:gd name="connsiteX9" fmla="*/ 921715 w 1404518"/>
              <a:gd name="connsiteY9" fmla="*/ 929030 h 2070201"/>
              <a:gd name="connsiteX10" fmla="*/ 877824 w 1404518"/>
              <a:gd name="connsiteY10" fmla="*/ 629107 h 2070201"/>
              <a:gd name="connsiteX11" fmla="*/ 709574 w 1404518"/>
              <a:gd name="connsiteY11" fmla="*/ 936345 h 2070201"/>
              <a:gd name="connsiteX12" fmla="*/ 526694 w 1404518"/>
              <a:gd name="connsiteY12" fmla="*/ 0 h 2070201"/>
              <a:gd name="connsiteX13" fmla="*/ 468172 w 1404518"/>
              <a:gd name="connsiteY13" fmla="*/ 1338681 h 2070201"/>
              <a:gd name="connsiteX14" fmla="*/ 321868 w 1404518"/>
              <a:gd name="connsiteY14" fmla="*/ 1287475 h 2070201"/>
              <a:gd name="connsiteX15" fmla="*/ 0 w 1404518"/>
              <a:gd name="connsiteY15" fmla="*/ 1053388 h 2070201"/>
              <a:gd name="connsiteX0" fmla="*/ 0 w 1404518"/>
              <a:gd name="connsiteY0" fmla="*/ 1053388 h 2070201"/>
              <a:gd name="connsiteX1" fmla="*/ 124358 w 1404518"/>
              <a:gd name="connsiteY1" fmla="*/ 1382572 h 2070201"/>
              <a:gd name="connsiteX2" fmla="*/ 292608 w 1404518"/>
              <a:gd name="connsiteY2" fmla="*/ 1741017 h 2070201"/>
              <a:gd name="connsiteX3" fmla="*/ 687628 w 1404518"/>
              <a:gd name="connsiteY3" fmla="*/ 2070201 h 2070201"/>
              <a:gd name="connsiteX4" fmla="*/ 1294790 w 1404518"/>
              <a:gd name="connsiteY4" fmla="*/ 2055571 h 2070201"/>
              <a:gd name="connsiteX5" fmla="*/ 1404518 w 1404518"/>
              <a:gd name="connsiteY5" fmla="*/ 1155801 h 2070201"/>
              <a:gd name="connsiteX6" fmla="*/ 1221638 w 1404518"/>
              <a:gd name="connsiteY6" fmla="*/ 768096 h 2070201"/>
              <a:gd name="connsiteX7" fmla="*/ 1177747 w 1404518"/>
              <a:gd name="connsiteY7" fmla="*/ 965606 h 2070201"/>
              <a:gd name="connsiteX8" fmla="*/ 1024128 w 1404518"/>
              <a:gd name="connsiteY8" fmla="*/ 694944 h 2070201"/>
              <a:gd name="connsiteX9" fmla="*/ 921715 w 1404518"/>
              <a:gd name="connsiteY9" fmla="*/ 929030 h 2070201"/>
              <a:gd name="connsiteX10" fmla="*/ 877824 w 1404518"/>
              <a:gd name="connsiteY10" fmla="*/ 629107 h 2070201"/>
              <a:gd name="connsiteX11" fmla="*/ 709574 w 1404518"/>
              <a:gd name="connsiteY11" fmla="*/ 936345 h 2070201"/>
              <a:gd name="connsiteX12" fmla="*/ 526694 w 1404518"/>
              <a:gd name="connsiteY12" fmla="*/ 0 h 2070201"/>
              <a:gd name="connsiteX13" fmla="*/ 468172 w 1404518"/>
              <a:gd name="connsiteY13" fmla="*/ 1338681 h 2070201"/>
              <a:gd name="connsiteX14" fmla="*/ 321868 w 1404518"/>
              <a:gd name="connsiteY14" fmla="*/ 1287475 h 2070201"/>
              <a:gd name="connsiteX15" fmla="*/ 0 w 1404518"/>
              <a:gd name="connsiteY15" fmla="*/ 1053388 h 2070201"/>
              <a:gd name="connsiteX0" fmla="*/ 0 w 1413093"/>
              <a:gd name="connsiteY0" fmla="*/ 1053388 h 2070201"/>
              <a:gd name="connsiteX1" fmla="*/ 124358 w 1413093"/>
              <a:gd name="connsiteY1" fmla="*/ 1382572 h 2070201"/>
              <a:gd name="connsiteX2" fmla="*/ 292608 w 1413093"/>
              <a:gd name="connsiteY2" fmla="*/ 1741017 h 2070201"/>
              <a:gd name="connsiteX3" fmla="*/ 687628 w 1413093"/>
              <a:gd name="connsiteY3" fmla="*/ 2070201 h 2070201"/>
              <a:gd name="connsiteX4" fmla="*/ 1294790 w 1413093"/>
              <a:gd name="connsiteY4" fmla="*/ 2055571 h 2070201"/>
              <a:gd name="connsiteX5" fmla="*/ 1404518 w 1413093"/>
              <a:gd name="connsiteY5" fmla="*/ 1155801 h 2070201"/>
              <a:gd name="connsiteX6" fmla="*/ 1221638 w 1413093"/>
              <a:gd name="connsiteY6" fmla="*/ 768096 h 2070201"/>
              <a:gd name="connsiteX7" fmla="*/ 1177747 w 1413093"/>
              <a:gd name="connsiteY7" fmla="*/ 965606 h 2070201"/>
              <a:gd name="connsiteX8" fmla="*/ 1024128 w 1413093"/>
              <a:gd name="connsiteY8" fmla="*/ 694944 h 2070201"/>
              <a:gd name="connsiteX9" fmla="*/ 921715 w 1413093"/>
              <a:gd name="connsiteY9" fmla="*/ 929030 h 2070201"/>
              <a:gd name="connsiteX10" fmla="*/ 877824 w 1413093"/>
              <a:gd name="connsiteY10" fmla="*/ 629107 h 2070201"/>
              <a:gd name="connsiteX11" fmla="*/ 709574 w 1413093"/>
              <a:gd name="connsiteY11" fmla="*/ 936345 h 2070201"/>
              <a:gd name="connsiteX12" fmla="*/ 526694 w 1413093"/>
              <a:gd name="connsiteY12" fmla="*/ 0 h 2070201"/>
              <a:gd name="connsiteX13" fmla="*/ 468172 w 1413093"/>
              <a:gd name="connsiteY13" fmla="*/ 1338681 h 2070201"/>
              <a:gd name="connsiteX14" fmla="*/ 321868 w 1413093"/>
              <a:gd name="connsiteY14" fmla="*/ 1287475 h 2070201"/>
              <a:gd name="connsiteX15" fmla="*/ 0 w 1413093"/>
              <a:gd name="connsiteY15" fmla="*/ 1053388 h 2070201"/>
              <a:gd name="connsiteX0" fmla="*/ 0 w 1413093"/>
              <a:gd name="connsiteY0" fmla="*/ 1053388 h 2070201"/>
              <a:gd name="connsiteX1" fmla="*/ 124358 w 1413093"/>
              <a:gd name="connsiteY1" fmla="*/ 1382572 h 2070201"/>
              <a:gd name="connsiteX2" fmla="*/ 292608 w 1413093"/>
              <a:gd name="connsiteY2" fmla="*/ 1741017 h 2070201"/>
              <a:gd name="connsiteX3" fmla="*/ 687628 w 1413093"/>
              <a:gd name="connsiteY3" fmla="*/ 2070201 h 2070201"/>
              <a:gd name="connsiteX4" fmla="*/ 1294790 w 1413093"/>
              <a:gd name="connsiteY4" fmla="*/ 2055571 h 2070201"/>
              <a:gd name="connsiteX5" fmla="*/ 1404518 w 1413093"/>
              <a:gd name="connsiteY5" fmla="*/ 1155801 h 2070201"/>
              <a:gd name="connsiteX6" fmla="*/ 1221638 w 1413093"/>
              <a:gd name="connsiteY6" fmla="*/ 768096 h 2070201"/>
              <a:gd name="connsiteX7" fmla="*/ 1177747 w 1413093"/>
              <a:gd name="connsiteY7" fmla="*/ 965606 h 2070201"/>
              <a:gd name="connsiteX8" fmla="*/ 1024128 w 1413093"/>
              <a:gd name="connsiteY8" fmla="*/ 694944 h 2070201"/>
              <a:gd name="connsiteX9" fmla="*/ 921715 w 1413093"/>
              <a:gd name="connsiteY9" fmla="*/ 929030 h 2070201"/>
              <a:gd name="connsiteX10" fmla="*/ 877824 w 1413093"/>
              <a:gd name="connsiteY10" fmla="*/ 629107 h 2070201"/>
              <a:gd name="connsiteX11" fmla="*/ 709574 w 1413093"/>
              <a:gd name="connsiteY11" fmla="*/ 936345 h 2070201"/>
              <a:gd name="connsiteX12" fmla="*/ 526694 w 1413093"/>
              <a:gd name="connsiteY12" fmla="*/ 0 h 2070201"/>
              <a:gd name="connsiteX13" fmla="*/ 468172 w 1413093"/>
              <a:gd name="connsiteY13" fmla="*/ 1338681 h 2070201"/>
              <a:gd name="connsiteX14" fmla="*/ 321868 w 1413093"/>
              <a:gd name="connsiteY14" fmla="*/ 1287475 h 2070201"/>
              <a:gd name="connsiteX15" fmla="*/ 0 w 1413093"/>
              <a:gd name="connsiteY15" fmla="*/ 1053388 h 2070201"/>
              <a:gd name="connsiteX0" fmla="*/ 0 w 1404608"/>
              <a:gd name="connsiteY0" fmla="*/ 1053388 h 2070201"/>
              <a:gd name="connsiteX1" fmla="*/ 124358 w 1404608"/>
              <a:gd name="connsiteY1" fmla="*/ 1382572 h 2070201"/>
              <a:gd name="connsiteX2" fmla="*/ 292608 w 1404608"/>
              <a:gd name="connsiteY2" fmla="*/ 1741017 h 2070201"/>
              <a:gd name="connsiteX3" fmla="*/ 687628 w 1404608"/>
              <a:gd name="connsiteY3" fmla="*/ 2070201 h 2070201"/>
              <a:gd name="connsiteX4" fmla="*/ 1294790 w 1404608"/>
              <a:gd name="connsiteY4" fmla="*/ 2055571 h 2070201"/>
              <a:gd name="connsiteX5" fmla="*/ 1404518 w 1404608"/>
              <a:gd name="connsiteY5" fmla="*/ 1155801 h 2070201"/>
              <a:gd name="connsiteX6" fmla="*/ 1221638 w 1404608"/>
              <a:gd name="connsiteY6" fmla="*/ 768096 h 2070201"/>
              <a:gd name="connsiteX7" fmla="*/ 1177747 w 1404608"/>
              <a:gd name="connsiteY7" fmla="*/ 965606 h 2070201"/>
              <a:gd name="connsiteX8" fmla="*/ 1024128 w 1404608"/>
              <a:gd name="connsiteY8" fmla="*/ 694944 h 2070201"/>
              <a:gd name="connsiteX9" fmla="*/ 921715 w 1404608"/>
              <a:gd name="connsiteY9" fmla="*/ 929030 h 2070201"/>
              <a:gd name="connsiteX10" fmla="*/ 877824 w 1404608"/>
              <a:gd name="connsiteY10" fmla="*/ 629107 h 2070201"/>
              <a:gd name="connsiteX11" fmla="*/ 709574 w 1404608"/>
              <a:gd name="connsiteY11" fmla="*/ 936345 h 2070201"/>
              <a:gd name="connsiteX12" fmla="*/ 526694 w 1404608"/>
              <a:gd name="connsiteY12" fmla="*/ 0 h 2070201"/>
              <a:gd name="connsiteX13" fmla="*/ 468172 w 1404608"/>
              <a:gd name="connsiteY13" fmla="*/ 1338681 h 2070201"/>
              <a:gd name="connsiteX14" fmla="*/ 321868 w 1404608"/>
              <a:gd name="connsiteY14" fmla="*/ 1287475 h 2070201"/>
              <a:gd name="connsiteX15" fmla="*/ 0 w 1404608"/>
              <a:gd name="connsiteY15" fmla="*/ 1053388 h 2070201"/>
              <a:gd name="connsiteX0" fmla="*/ 0 w 1404608"/>
              <a:gd name="connsiteY0" fmla="*/ 1053388 h 2070201"/>
              <a:gd name="connsiteX1" fmla="*/ 124358 w 1404608"/>
              <a:gd name="connsiteY1" fmla="*/ 1382572 h 2070201"/>
              <a:gd name="connsiteX2" fmla="*/ 292608 w 1404608"/>
              <a:gd name="connsiteY2" fmla="*/ 1741017 h 2070201"/>
              <a:gd name="connsiteX3" fmla="*/ 687628 w 1404608"/>
              <a:gd name="connsiteY3" fmla="*/ 2070201 h 2070201"/>
              <a:gd name="connsiteX4" fmla="*/ 1294790 w 1404608"/>
              <a:gd name="connsiteY4" fmla="*/ 2055571 h 2070201"/>
              <a:gd name="connsiteX5" fmla="*/ 1404518 w 1404608"/>
              <a:gd name="connsiteY5" fmla="*/ 1155801 h 2070201"/>
              <a:gd name="connsiteX6" fmla="*/ 1221638 w 1404608"/>
              <a:gd name="connsiteY6" fmla="*/ 768096 h 2070201"/>
              <a:gd name="connsiteX7" fmla="*/ 1177747 w 1404608"/>
              <a:gd name="connsiteY7" fmla="*/ 965606 h 2070201"/>
              <a:gd name="connsiteX8" fmla="*/ 1024128 w 1404608"/>
              <a:gd name="connsiteY8" fmla="*/ 694944 h 2070201"/>
              <a:gd name="connsiteX9" fmla="*/ 921715 w 1404608"/>
              <a:gd name="connsiteY9" fmla="*/ 929030 h 2070201"/>
              <a:gd name="connsiteX10" fmla="*/ 877824 w 1404608"/>
              <a:gd name="connsiteY10" fmla="*/ 629107 h 2070201"/>
              <a:gd name="connsiteX11" fmla="*/ 709574 w 1404608"/>
              <a:gd name="connsiteY11" fmla="*/ 936345 h 2070201"/>
              <a:gd name="connsiteX12" fmla="*/ 526694 w 1404608"/>
              <a:gd name="connsiteY12" fmla="*/ 0 h 2070201"/>
              <a:gd name="connsiteX13" fmla="*/ 468172 w 1404608"/>
              <a:gd name="connsiteY13" fmla="*/ 1338681 h 2070201"/>
              <a:gd name="connsiteX14" fmla="*/ 321868 w 1404608"/>
              <a:gd name="connsiteY14" fmla="*/ 1287475 h 2070201"/>
              <a:gd name="connsiteX15" fmla="*/ 0 w 1404608"/>
              <a:gd name="connsiteY15" fmla="*/ 1053388 h 2070201"/>
              <a:gd name="connsiteX0" fmla="*/ 0 w 1404608"/>
              <a:gd name="connsiteY0" fmla="*/ 1053388 h 2070201"/>
              <a:gd name="connsiteX1" fmla="*/ 124358 w 1404608"/>
              <a:gd name="connsiteY1" fmla="*/ 1382572 h 2070201"/>
              <a:gd name="connsiteX2" fmla="*/ 292608 w 1404608"/>
              <a:gd name="connsiteY2" fmla="*/ 1741017 h 2070201"/>
              <a:gd name="connsiteX3" fmla="*/ 687628 w 1404608"/>
              <a:gd name="connsiteY3" fmla="*/ 2070201 h 2070201"/>
              <a:gd name="connsiteX4" fmla="*/ 1294790 w 1404608"/>
              <a:gd name="connsiteY4" fmla="*/ 2055571 h 2070201"/>
              <a:gd name="connsiteX5" fmla="*/ 1404518 w 1404608"/>
              <a:gd name="connsiteY5" fmla="*/ 1155801 h 2070201"/>
              <a:gd name="connsiteX6" fmla="*/ 1221638 w 1404608"/>
              <a:gd name="connsiteY6" fmla="*/ 768096 h 2070201"/>
              <a:gd name="connsiteX7" fmla="*/ 1177747 w 1404608"/>
              <a:gd name="connsiteY7" fmla="*/ 965606 h 2070201"/>
              <a:gd name="connsiteX8" fmla="*/ 1024128 w 1404608"/>
              <a:gd name="connsiteY8" fmla="*/ 694944 h 2070201"/>
              <a:gd name="connsiteX9" fmla="*/ 921715 w 1404608"/>
              <a:gd name="connsiteY9" fmla="*/ 929030 h 2070201"/>
              <a:gd name="connsiteX10" fmla="*/ 877824 w 1404608"/>
              <a:gd name="connsiteY10" fmla="*/ 629107 h 2070201"/>
              <a:gd name="connsiteX11" fmla="*/ 709574 w 1404608"/>
              <a:gd name="connsiteY11" fmla="*/ 936345 h 2070201"/>
              <a:gd name="connsiteX12" fmla="*/ 526694 w 1404608"/>
              <a:gd name="connsiteY12" fmla="*/ 0 h 2070201"/>
              <a:gd name="connsiteX13" fmla="*/ 468172 w 1404608"/>
              <a:gd name="connsiteY13" fmla="*/ 1338681 h 2070201"/>
              <a:gd name="connsiteX14" fmla="*/ 321868 w 1404608"/>
              <a:gd name="connsiteY14" fmla="*/ 1287475 h 2070201"/>
              <a:gd name="connsiteX15" fmla="*/ 0 w 1404608"/>
              <a:gd name="connsiteY15" fmla="*/ 1053388 h 2070201"/>
              <a:gd name="connsiteX0" fmla="*/ 0 w 1404608"/>
              <a:gd name="connsiteY0" fmla="*/ 1053388 h 2070201"/>
              <a:gd name="connsiteX1" fmla="*/ 124358 w 1404608"/>
              <a:gd name="connsiteY1" fmla="*/ 1382572 h 2070201"/>
              <a:gd name="connsiteX2" fmla="*/ 292608 w 1404608"/>
              <a:gd name="connsiteY2" fmla="*/ 1741017 h 2070201"/>
              <a:gd name="connsiteX3" fmla="*/ 687628 w 1404608"/>
              <a:gd name="connsiteY3" fmla="*/ 2070201 h 2070201"/>
              <a:gd name="connsiteX4" fmla="*/ 1294790 w 1404608"/>
              <a:gd name="connsiteY4" fmla="*/ 2055571 h 2070201"/>
              <a:gd name="connsiteX5" fmla="*/ 1404518 w 1404608"/>
              <a:gd name="connsiteY5" fmla="*/ 1155801 h 2070201"/>
              <a:gd name="connsiteX6" fmla="*/ 1221638 w 1404608"/>
              <a:gd name="connsiteY6" fmla="*/ 768096 h 2070201"/>
              <a:gd name="connsiteX7" fmla="*/ 1177747 w 1404608"/>
              <a:gd name="connsiteY7" fmla="*/ 965606 h 2070201"/>
              <a:gd name="connsiteX8" fmla="*/ 1024128 w 1404608"/>
              <a:gd name="connsiteY8" fmla="*/ 694944 h 2070201"/>
              <a:gd name="connsiteX9" fmla="*/ 921715 w 1404608"/>
              <a:gd name="connsiteY9" fmla="*/ 929030 h 2070201"/>
              <a:gd name="connsiteX10" fmla="*/ 877824 w 1404608"/>
              <a:gd name="connsiteY10" fmla="*/ 629107 h 2070201"/>
              <a:gd name="connsiteX11" fmla="*/ 709574 w 1404608"/>
              <a:gd name="connsiteY11" fmla="*/ 936345 h 2070201"/>
              <a:gd name="connsiteX12" fmla="*/ 526694 w 1404608"/>
              <a:gd name="connsiteY12" fmla="*/ 0 h 2070201"/>
              <a:gd name="connsiteX13" fmla="*/ 468172 w 1404608"/>
              <a:gd name="connsiteY13" fmla="*/ 1338681 h 2070201"/>
              <a:gd name="connsiteX14" fmla="*/ 321868 w 1404608"/>
              <a:gd name="connsiteY14" fmla="*/ 1287475 h 2070201"/>
              <a:gd name="connsiteX15" fmla="*/ 0 w 1404608"/>
              <a:gd name="connsiteY15" fmla="*/ 1053388 h 2070201"/>
              <a:gd name="connsiteX0" fmla="*/ 0 w 1404608"/>
              <a:gd name="connsiteY0" fmla="*/ 1053388 h 2070201"/>
              <a:gd name="connsiteX1" fmla="*/ 124358 w 1404608"/>
              <a:gd name="connsiteY1" fmla="*/ 1382572 h 2070201"/>
              <a:gd name="connsiteX2" fmla="*/ 292608 w 1404608"/>
              <a:gd name="connsiteY2" fmla="*/ 1741017 h 2070201"/>
              <a:gd name="connsiteX3" fmla="*/ 687628 w 1404608"/>
              <a:gd name="connsiteY3" fmla="*/ 2070201 h 2070201"/>
              <a:gd name="connsiteX4" fmla="*/ 1294790 w 1404608"/>
              <a:gd name="connsiteY4" fmla="*/ 2055571 h 2070201"/>
              <a:gd name="connsiteX5" fmla="*/ 1404518 w 1404608"/>
              <a:gd name="connsiteY5" fmla="*/ 1155801 h 2070201"/>
              <a:gd name="connsiteX6" fmla="*/ 1221638 w 1404608"/>
              <a:gd name="connsiteY6" fmla="*/ 768096 h 2070201"/>
              <a:gd name="connsiteX7" fmla="*/ 1177747 w 1404608"/>
              <a:gd name="connsiteY7" fmla="*/ 965606 h 2070201"/>
              <a:gd name="connsiteX8" fmla="*/ 980236 w 1404608"/>
              <a:gd name="connsiteY8" fmla="*/ 694944 h 2070201"/>
              <a:gd name="connsiteX9" fmla="*/ 921715 w 1404608"/>
              <a:gd name="connsiteY9" fmla="*/ 929030 h 2070201"/>
              <a:gd name="connsiteX10" fmla="*/ 877824 w 1404608"/>
              <a:gd name="connsiteY10" fmla="*/ 629107 h 2070201"/>
              <a:gd name="connsiteX11" fmla="*/ 709574 w 1404608"/>
              <a:gd name="connsiteY11" fmla="*/ 936345 h 2070201"/>
              <a:gd name="connsiteX12" fmla="*/ 526694 w 1404608"/>
              <a:gd name="connsiteY12" fmla="*/ 0 h 2070201"/>
              <a:gd name="connsiteX13" fmla="*/ 468172 w 1404608"/>
              <a:gd name="connsiteY13" fmla="*/ 1338681 h 2070201"/>
              <a:gd name="connsiteX14" fmla="*/ 321868 w 1404608"/>
              <a:gd name="connsiteY14" fmla="*/ 1287475 h 2070201"/>
              <a:gd name="connsiteX15" fmla="*/ 0 w 1404608"/>
              <a:gd name="connsiteY15" fmla="*/ 1053388 h 2070201"/>
              <a:gd name="connsiteX0" fmla="*/ 0 w 1404608"/>
              <a:gd name="connsiteY0" fmla="*/ 1053388 h 2070201"/>
              <a:gd name="connsiteX1" fmla="*/ 124358 w 1404608"/>
              <a:gd name="connsiteY1" fmla="*/ 1382572 h 2070201"/>
              <a:gd name="connsiteX2" fmla="*/ 292608 w 1404608"/>
              <a:gd name="connsiteY2" fmla="*/ 1741017 h 2070201"/>
              <a:gd name="connsiteX3" fmla="*/ 687628 w 1404608"/>
              <a:gd name="connsiteY3" fmla="*/ 2070201 h 2070201"/>
              <a:gd name="connsiteX4" fmla="*/ 1294790 w 1404608"/>
              <a:gd name="connsiteY4" fmla="*/ 2055571 h 2070201"/>
              <a:gd name="connsiteX5" fmla="*/ 1404518 w 1404608"/>
              <a:gd name="connsiteY5" fmla="*/ 1155801 h 2070201"/>
              <a:gd name="connsiteX6" fmla="*/ 1221638 w 1404608"/>
              <a:gd name="connsiteY6" fmla="*/ 768096 h 2070201"/>
              <a:gd name="connsiteX7" fmla="*/ 1177747 w 1404608"/>
              <a:gd name="connsiteY7" fmla="*/ 965606 h 2070201"/>
              <a:gd name="connsiteX8" fmla="*/ 980236 w 1404608"/>
              <a:gd name="connsiteY8" fmla="*/ 694944 h 2070201"/>
              <a:gd name="connsiteX9" fmla="*/ 921715 w 1404608"/>
              <a:gd name="connsiteY9" fmla="*/ 929030 h 2070201"/>
              <a:gd name="connsiteX10" fmla="*/ 877824 w 1404608"/>
              <a:gd name="connsiteY10" fmla="*/ 629107 h 2070201"/>
              <a:gd name="connsiteX11" fmla="*/ 709574 w 1404608"/>
              <a:gd name="connsiteY11" fmla="*/ 936345 h 2070201"/>
              <a:gd name="connsiteX12" fmla="*/ 526694 w 1404608"/>
              <a:gd name="connsiteY12" fmla="*/ 0 h 2070201"/>
              <a:gd name="connsiteX13" fmla="*/ 468172 w 1404608"/>
              <a:gd name="connsiteY13" fmla="*/ 1338681 h 2070201"/>
              <a:gd name="connsiteX14" fmla="*/ 321868 w 1404608"/>
              <a:gd name="connsiteY14" fmla="*/ 1287475 h 2070201"/>
              <a:gd name="connsiteX15" fmla="*/ 0 w 1404608"/>
              <a:gd name="connsiteY15" fmla="*/ 1053388 h 2070201"/>
              <a:gd name="connsiteX0" fmla="*/ 0 w 1404608"/>
              <a:gd name="connsiteY0" fmla="*/ 1053388 h 2070201"/>
              <a:gd name="connsiteX1" fmla="*/ 124358 w 1404608"/>
              <a:gd name="connsiteY1" fmla="*/ 1382572 h 2070201"/>
              <a:gd name="connsiteX2" fmla="*/ 292608 w 1404608"/>
              <a:gd name="connsiteY2" fmla="*/ 1741017 h 2070201"/>
              <a:gd name="connsiteX3" fmla="*/ 687628 w 1404608"/>
              <a:gd name="connsiteY3" fmla="*/ 2070201 h 2070201"/>
              <a:gd name="connsiteX4" fmla="*/ 1294790 w 1404608"/>
              <a:gd name="connsiteY4" fmla="*/ 2055571 h 2070201"/>
              <a:gd name="connsiteX5" fmla="*/ 1404518 w 1404608"/>
              <a:gd name="connsiteY5" fmla="*/ 1155801 h 2070201"/>
              <a:gd name="connsiteX6" fmla="*/ 1221638 w 1404608"/>
              <a:gd name="connsiteY6" fmla="*/ 768096 h 2070201"/>
              <a:gd name="connsiteX7" fmla="*/ 1177747 w 1404608"/>
              <a:gd name="connsiteY7" fmla="*/ 965606 h 2070201"/>
              <a:gd name="connsiteX8" fmla="*/ 980236 w 1404608"/>
              <a:gd name="connsiteY8" fmla="*/ 694944 h 2070201"/>
              <a:gd name="connsiteX9" fmla="*/ 921715 w 1404608"/>
              <a:gd name="connsiteY9" fmla="*/ 929030 h 2070201"/>
              <a:gd name="connsiteX10" fmla="*/ 790042 w 1404608"/>
              <a:gd name="connsiteY10" fmla="*/ 599846 h 2070201"/>
              <a:gd name="connsiteX11" fmla="*/ 709574 w 1404608"/>
              <a:gd name="connsiteY11" fmla="*/ 936345 h 2070201"/>
              <a:gd name="connsiteX12" fmla="*/ 526694 w 1404608"/>
              <a:gd name="connsiteY12" fmla="*/ 0 h 2070201"/>
              <a:gd name="connsiteX13" fmla="*/ 468172 w 1404608"/>
              <a:gd name="connsiteY13" fmla="*/ 1338681 h 2070201"/>
              <a:gd name="connsiteX14" fmla="*/ 321868 w 1404608"/>
              <a:gd name="connsiteY14" fmla="*/ 1287475 h 2070201"/>
              <a:gd name="connsiteX15" fmla="*/ 0 w 1404608"/>
              <a:gd name="connsiteY15" fmla="*/ 1053388 h 2070201"/>
              <a:gd name="connsiteX0" fmla="*/ 0 w 1404608"/>
              <a:gd name="connsiteY0" fmla="*/ 1053388 h 2070201"/>
              <a:gd name="connsiteX1" fmla="*/ 124358 w 1404608"/>
              <a:gd name="connsiteY1" fmla="*/ 1382572 h 2070201"/>
              <a:gd name="connsiteX2" fmla="*/ 292608 w 1404608"/>
              <a:gd name="connsiteY2" fmla="*/ 1741017 h 2070201"/>
              <a:gd name="connsiteX3" fmla="*/ 687628 w 1404608"/>
              <a:gd name="connsiteY3" fmla="*/ 2070201 h 2070201"/>
              <a:gd name="connsiteX4" fmla="*/ 1294790 w 1404608"/>
              <a:gd name="connsiteY4" fmla="*/ 2055571 h 2070201"/>
              <a:gd name="connsiteX5" fmla="*/ 1404518 w 1404608"/>
              <a:gd name="connsiteY5" fmla="*/ 1155801 h 2070201"/>
              <a:gd name="connsiteX6" fmla="*/ 1221638 w 1404608"/>
              <a:gd name="connsiteY6" fmla="*/ 768096 h 2070201"/>
              <a:gd name="connsiteX7" fmla="*/ 1177747 w 1404608"/>
              <a:gd name="connsiteY7" fmla="*/ 965606 h 2070201"/>
              <a:gd name="connsiteX8" fmla="*/ 980236 w 1404608"/>
              <a:gd name="connsiteY8" fmla="*/ 694944 h 2070201"/>
              <a:gd name="connsiteX9" fmla="*/ 921715 w 1404608"/>
              <a:gd name="connsiteY9" fmla="*/ 929030 h 2070201"/>
              <a:gd name="connsiteX10" fmla="*/ 738836 w 1404608"/>
              <a:gd name="connsiteY10" fmla="*/ 592531 h 2070201"/>
              <a:gd name="connsiteX11" fmla="*/ 709574 w 1404608"/>
              <a:gd name="connsiteY11" fmla="*/ 936345 h 2070201"/>
              <a:gd name="connsiteX12" fmla="*/ 526694 w 1404608"/>
              <a:gd name="connsiteY12" fmla="*/ 0 h 2070201"/>
              <a:gd name="connsiteX13" fmla="*/ 468172 w 1404608"/>
              <a:gd name="connsiteY13" fmla="*/ 1338681 h 2070201"/>
              <a:gd name="connsiteX14" fmla="*/ 321868 w 1404608"/>
              <a:gd name="connsiteY14" fmla="*/ 1287475 h 2070201"/>
              <a:gd name="connsiteX15" fmla="*/ 0 w 1404608"/>
              <a:gd name="connsiteY15" fmla="*/ 1053388 h 2070201"/>
              <a:gd name="connsiteX0" fmla="*/ 0 w 1404608"/>
              <a:gd name="connsiteY0" fmla="*/ 1053388 h 2070201"/>
              <a:gd name="connsiteX1" fmla="*/ 124358 w 1404608"/>
              <a:gd name="connsiteY1" fmla="*/ 1382572 h 2070201"/>
              <a:gd name="connsiteX2" fmla="*/ 292608 w 1404608"/>
              <a:gd name="connsiteY2" fmla="*/ 1741017 h 2070201"/>
              <a:gd name="connsiteX3" fmla="*/ 687628 w 1404608"/>
              <a:gd name="connsiteY3" fmla="*/ 2070201 h 2070201"/>
              <a:gd name="connsiteX4" fmla="*/ 1294790 w 1404608"/>
              <a:gd name="connsiteY4" fmla="*/ 2055571 h 2070201"/>
              <a:gd name="connsiteX5" fmla="*/ 1404518 w 1404608"/>
              <a:gd name="connsiteY5" fmla="*/ 1155801 h 2070201"/>
              <a:gd name="connsiteX6" fmla="*/ 1221638 w 1404608"/>
              <a:gd name="connsiteY6" fmla="*/ 768096 h 2070201"/>
              <a:gd name="connsiteX7" fmla="*/ 1177747 w 1404608"/>
              <a:gd name="connsiteY7" fmla="*/ 965606 h 2070201"/>
              <a:gd name="connsiteX8" fmla="*/ 980236 w 1404608"/>
              <a:gd name="connsiteY8" fmla="*/ 694944 h 2070201"/>
              <a:gd name="connsiteX9" fmla="*/ 921715 w 1404608"/>
              <a:gd name="connsiteY9" fmla="*/ 929030 h 2070201"/>
              <a:gd name="connsiteX10" fmla="*/ 738836 w 1404608"/>
              <a:gd name="connsiteY10" fmla="*/ 592531 h 2070201"/>
              <a:gd name="connsiteX11" fmla="*/ 709574 w 1404608"/>
              <a:gd name="connsiteY11" fmla="*/ 936345 h 2070201"/>
              <a:gd name="connsiteX12" fmla="*/ 526694 w 1404608"/>
              <a:gd name="connsiteY12" fmla="*/ 0 h 2070201"/>
              <a:gd name="connsiteX13" fmla="*/ 468172 w 1404608"/>
              <a:gd name="connsiteY13" fmla="*/ 1338681 h 2070201"/>
              <a:gd name="connsiteX14" fmla="*/ 321868 w 1404608"/>
              <a:gd name="connsiteY14" fmla="*/ 1287475 h 2070201"/>
              <a:gd name="connsiteX15" fmla="*/ 0 w 1404608"/>
              <a:gd name="connsiteY15" fmla="*/ 1053388 h 2070201"/>
              <a:gd name="connsiteX0" fmla="*/ 0 w 1404608"/>
              <a:gd name="connsiteY0" fmla="*/ 1053388 h 2070201"/>
              <a:gd name="connsiteX1" fmla="*/ 124358 w 1404608"/>
              <a:gd name="connsiteY1" fmla="*/ 1382572 h 2070201"/>
              <a:gd name="connsiteX2" fmla="*/ 292608 w 1404608"/>
              <a:gd name="connsiteY2" fmla="*/ 1741017 h 2070201"/>
              <a:gd name="connsiteX3" fmla="*/ 687628 w 1404608"/>
              <a:gd name="connsiteY3" fmla="*/ 2070201 h 2070201"/>
              <a:gd name="connsiteX4" fmla="*/ 1294790 w 1404608"/>
              <a:gd name="connsiteY4" fmla="*/ 2055571 h 2070201"/>
              <a:gd name="connsiteX5" fmla="*/ 1404518 w 1404608"/>
              <a:gd name="connsiteY5" fmla="*/ 1155801 h 2070201"/>
              <a:gd name="connsiteX6" fmla="*/ 1221638 w 1404608"/>
              <a:gd name="connsiteY6" fmla="*/ 768096 h 2070201"/>
              <a:gd name="connsiteX7" fmla="*/ 1177747 w 1404608"/>
              <a:gd name="connsiteY7" fmla="*/ 965606 h 2070201"/>
              <a:gd name="connsiteX8" fmla="*/ 980236 w 1404608"/>
              <a:gd name="connsiteY8" fmla="*/ 694944 h 2070201"/>
              <a:gd name="connsiteX9" fmla="*/ 921715 w 1404608"/>
              <a:gd name="connsiteY9" fmla="*/ 929030 h 2070201"/>
              <a:gd name="connsiteX10" fmla="*/ 738836 w 1404608"/>
              <a:gd name="connsiteY10" fmla="*/ 592531 h 2070201"/>
              <a:gd name="connsiteX11" fmla="*/ 709574 w 1404608"/>
              <a:gd name="connsiteY11" fmla="*/ 936345 h 2070201"/>
              <a:gd name="connsiteX12" fmla="*/ 702259 w 1404608"/>
              <a:gd name="connsiteY12" fmla="*/ 629107 h 2070201"/>
              <a:gd name="connsiteX13" fmla="*/ 526694 w 1404608"/>
              <a:gd name="connsiteY13" fmla="*/ 0 h 2070201"/>
              <a:gd name="connsiteX14" fmla="*/ 468172 w 1404608"/>
              <a:gd name="connsiteY14" fmla="*/ 1338681 h 2070201"/>
              <a:gd name="connsiteX15" fmla="*/ 321868 w 1404608"/>
              <a:gd name="connsiteY15" fmla="*/ 1287475 h 2070201"/>
              <a:gd name="connsiteX16" fmla="*/ 0 w 1404608"/>
              <a:gd name="connsiteY16" fmla="*/ 1053388 h 2070201"/>
              <a:gd name="connsiteX0" fmla="*/ 0 w 1404608"/>
              <a:gd name="connsiteY0" fmla="*/ 1056935 h 2073748"/>
              <a:gd name="connsiteX1" fmla="*/ 124358 w 1404608"/>
              <a:gd name="connsiteY1" fmla="*/ 1386119 h 2073748"/>
              <a:gd name="connsiteX2" fmla="*/ 292608 w 1404608"/>
              <a:gd name="connsiteY2" fmla="*/ 1744564 h 2073748"/>
              <a:gd name="connsiteX3" fmla="*/ 687628 w 1404608"/>
              <a:gd name="connsiteY3" fmla="*/ 2073748 h 2073748"/>
              <a:gd name="connsiteX4" fmla="*/ 1294790 w 1404608"/>
              <a:gd name="connsiteY4" fmla="*/ 2059118 h 2073748"/>
              <a:gd name="connsiteX5" fmla="*/ 1404518 w 1404608"/>
              <a:gd name="connsiteY5" fmla="*/ 1159348 h 2073748"/>
              <a:gd name="connsiteX6" fmla="*/ 1221638 w 1404608"/>
              <a:gd name="connsiteY6" fmla="*/ 771643 h 2073748"/>
              <a:gd name="connsiteX7" fmla="*/ 1177747 w 1404608"/>
              <a:gd name="connsiteY7" fmla="*/ 969153 h 2073748"/>
              <a:gd name="connsiteX8" fmla="*/ 980236 w 1404608"/>
              <a:gd name="connsiteY8" fmla="*/ 698491 h 2073748"/>
              <a:gd name="connsiteX9" fmla="*/ 921715 w 1404608"/>
              <a:gd name="connsiteY9" fmla="*/ 932577 h 2073748"/>
              <a:gd name="connsiteX10" fmla="*/ 738836 w 1404608"/>
              <a:gd name="connsiteY10" fmla="*/ 596078 h 2073748"/>
              <a:gd name="connsiteX11" fmla="*/ 709574 w 1404608"/>
              <a:gd name="connsiteY11" fmla="*/ 939892 h 2073748"/>
              <a:gd name="connsiteX12" fmla="*/ 526694 w 1404608"/>
              <a:gd name="connsiteY12" fmla="*/ 3547 h 2073748"/>
              <a:gd name="connsiteX13" fmla="*/ 468172 w 1404608"/>
              <a:gd name="connsiteY13" fmla="*/ 1342228 h 2073748"/>
              <a:gd name="connsiteX14" fmla="*/ 321868 w 1404608"/>
              <a:gd name="connsiteY14" fmla="*/ 1291022 h 2073748"/>
              <a:gd name="connsiteX15" fmla="*/ 0 w 1404608"/>
              <a:gd name="connsiteY15" fmla="*/ 1056935 h 2073748"/>
              <a:gd name="connsiteX0" fmla="*/ 0 w 1404608"/>
              <a:gd name="connsiteY0" fmla="*/ 1056935 h 2073748"/>
              <a:gd name="connsiteX1" fmla="*/ 124358 w 1404608"/>
              <a:gd name="connsiteY1" fmla="*/ 1386119 h 2073748"/>
              <a:gd name="connsiteX2" fmla="*/ 292608 w 1404608"/>
              <a:gd name="connsiteY2" fmla="*/ 1744564 h 2073748"/>
              <a:gd name="connsiteX3" fmla="*/ 687628 w 1404608"/>
              <a:gd name="connsiteY3" fmla="*/ 2073748 h 2073748"/>
              <a:gd name="connsiteX4" fmla="*/ 1294790 w 1404608"/>
              <a:gd name="connsiteY4" fmla="*/ 2059118 h 2073748"/>
              <a:gd name="connsiteX5" fmla="*/ 1404518 w 1404608"/>
              <a:gd name="connsiteY5" fmla="*/ 1159348 h 2073748"/>
              <a:gd name="connsiteX6" fmla="*/ 1221638 w 1404608"/>
              <a:gd name="connsiteY6" fmla="*/ 771643 h 2073748"/>
              <a:gd name="connsiteX7" fmla="*/ 1177747 w 1404608"/>
              <a:gd name="connsiteY7" fmla="*/ 969153 h 2073748"/>
              <a:gd name="connsiteX8" fmla="*/ 980236 w 1404608"/>
              <a:gd name="connsiteY8" fmla="*/ 698491 h 2073748"/>
              <a:gd name="connsiteX9" fmla="*/ 921715 w 1404608"/>
              <a:gd name="connsiteY9" fmla="*/ 932577 h 2073748"/>
              <a:gd name="connsiteX10" fmla="*/ 738836 w 1404608"/>
              <a:gd name="connsiteY10" fmla="*/ 596078 h 2073748"/>
              <a:gd name="connsiteX11" fmla="*/ 709574 w 1404608"/>
              <a:gd name="connsiteY11" fmla="*/ 939892 h 2073748"/>
              <a:gd name="connsiteX12" fmla="*/ 526694 w 1404608"/>
              <a:gd name="connsiteY12" fmla="*/ 3547 h 2073748"/>
              <a:gd name="connsiteX13" fmla="*/ 468172 w 1404608"/>
              <a:gd name="connsiteY13" fmla="*/ 1342228 h 2073748"/>
              <a:gd name="connsiteX14" fmla="*/ 321868 w 1404608"/>
              <a:gd name="connsiteY14" fmla="*/ 1291022 h 2073748"/>
              <a:gd name="connsiteX15" fmla="*/ 0 w 1404608"/>
              <a:gd name="connsiteY15" fmla="*/ 1056935 h 2073748"/>
              <a:gd name="connsiteX0" fmla="*/ 0 w 1404608"/>
              <a:gd name="connsiteY0" fmla="*/ 1056935 h 2073748"/>
              <a:gd name="connsiteX1" fmla="*/ 124358 w 1404608"/>
              <a:gd name="connsiteY1" fmla="*/ 1386119 h 2073748"/>
              <a:gd name="connsiteX2" fmla="*/ 292608 w 1404608"/>
              <a:gd name="connsiteY2" fmla="*/ 1744564 h 2073748"/>
              <a:gd name="connsiteX3" fmla="*/ 687628 w 1404608"/>
              <a:gd name="connsiteY3" fmla="*/ 2073748 h 2073748"/>
              <a:gd name="connsiteX4" fmla="*/ 1294790 w 1404608"/>
              <a:gd name="connsiteY4" fmla="*/ 2059118 h 2073748"/>
              <a:gd name="connsiteX5" fmla="*/ 1404518 w 1404608"/>
              <a:gd name="connsiteY5" fmla="*/ 1159348 h 2073748"/>
              <a:gd name="connsiteX6" fmla="*/ 1221638 w 1404608"/>
              <a:gd name="connsiteY6" fmla="*/ 771643 h 2073748"/>
              <a:gd name="connsiteX7" fmla="*/ 1177747 w 1404608"/>
              <a:gd name="connsiteY7" fmla="*/ 969153 h 2073748"/>
              <a:gd name="connsiteX8" fmla="*/ 980236 w 1404608"/>
              <a:gd name="connsiteY8" fmla="*/ 698491 h 2073748"/>
              <a:gd name="connsiteX9" fmla="*/ 921715 w 1404608"/>
              <a:gd name="connsiteY9" fmla="*/ 932577 h 2073748"/>
              <a:gd name="connsiteX10" fmla="*/ 738836 w 1404608"/>
              <a:gd name="connsiteY10" fmla="*/ 596078 h 2073748"/>
              <a:gd name="connsiteX11" fmla="*/ 709574 w 1404608"/>
              <a:gd name="connsiteY11" fmla="*/ 939892 h 2073748"/>
              <a:gd name="connsiteX12" fmla="*/ 526694 w 1404608"/>
              <a:gd name="connsiteY12" fmla="*/ 3547 h 2073748"/>
              <a:gd name="connsiteX13" fmla="*/ 468172 w 1404608"/>
              <a:gd name="connsiteY13" fmla="*/ 1342228 h 2073748"/>
              <a:gd name="connsiteX14" fmla="*/ 321868 w 1404608"/>
              <a:gd name="connsiteY14" fmla="*/ 1291022 h 2073748"/>
              <a:gd name="connsiteX15" fmla="*/ 0 w 1404608"/>
              <a:gd name="connsiteY15" fmla="*/ 1056935 h 2073748"/>
              <a:gd name="connsiteX0" fmla="*/ 0 w 1404608"/>
              <a:gd name="connsiteY0" fmla="*/ 1058942 h 2075755"/>
              <a:gd name="connsiteX1" fmla="*/ 124358 w 1404608"/>
              <a:gd name="connsiteY1" fmla="*/ 1388126 h 2075755"/>
              <a:gd name="connsiteX2" fmla="*/ 292608 w 1404608"/>
              <a:gd name="connsiteY2" fmla="*/ 1746571 h 2075755"/>
              <a:gd name="connsiteX3" fmla="*/ 687628 w 1404608"/>
              <a:gd name="connsiteY3" fmla="*/ 2075755 h 2075755"/>
              <a:gd name="connsiteX4" fmla="*/ 1294790 w 1404608"/>
              <a:gd name="connsiteY4" fmla="*/ 2061125 h 2075755"/>
              <a:gd name="connsiteX5" fmla="*/ 1404518 w 1404608"/>
              <a:gd name="connsiteY5" fmla="*/ 1161355 h 2075755"/>
              <a:gd name="connsiteX6" fmla="*/ 1221638 w 1404608"/>
              <a:gd name="connsiteY6" fmla="*/ 773650 h 2075755"/>
              <a:gd name="connsiteX7" fmla="*/ 1177747 w 1404608"/>
              <a:gd name="connsiteY7" fmla="*/ 971160 h 2075755"/>
              <a:gd name="connsiteX8" fmla="*/ 980236 w 1404608"/>
              <a:gd name="connsiteY8" fmla="*/ 700498 h 2075755"/>
              <a:gd name="connsiteX9" fmla="*/ 921715 w 1404608"/>
              <a:gd name="connsiteY9" fmla="*/ 934584 h 2075755"/>
              <a:gd name="connsiteX10" fmla="*/ 738836 w 1404608"/>
              <a:gd name="connsiteY10" fmla="*/ 598085 h 2075755"/>
              <a:gd name="connsiteX11" fmla="*/ 709574 w 1404608"/>
              <a:gd name="connsiteY11" fmla="*/ 941899 h 2075755"/>
              <a:gd name="connsiteX12" fmla="*/ 526694 w 1404608"/>
              <a:gd name="connsiteY12" fmla="*/ 5554 h 2075755"/>
              <a:gd name="connsiteX13" fmla="*/ 468172 w 1404608"/>
              <a:gd name="connsiteY13" fmla="*/ 1344235 h 2075755"/>
              <a:gd name="connsiteX14" fmla="*/ 321868 w 1404608"/>
              <a:gd name="connsiteY14" fmla="*/ 1293029 h 2075755"/>
              <a:gd name="connsiteX15" fmla="*/ 0 w 1404608"/>
              <a:gd name="connsiteY15" fmla="*/ 1058942 h 2075755"/>
              <a:gd name="connsiteX0" fmla="*/ 0 w 1404608"/>
              <a:gd name="connsiteY0" fmla="*/ 1029958 h 2046771"/>
              <a:gd name="connsiteX1" fmla="*/ 124358 w 1404608"/>
              <a:gd name="connsiteY1" fmla="*/ 1359142 h 2046771"/>
              <a:gd name="connsiteX2" fmla="*/ 292608 w 1404608"/>
              <a:gd name="connsiteY2" fmla="*/ 1717587 h 2046771"/>
              <a:gd name="connsiteX3" fmla="*/ 687628 w 1404608"/>
              <a:gd name="connsiteY3" fmla="*/ 2046771 h 2046771"/>
              <a:gd name="connsiteX4" fmla="*/ 1294790 w 1404608"/>
              <a:gd name="connsiteY4" fmla="*/ 2032141 h 2046771"/>
              <a:gd name="connsiteX5" fmla="*/ 1404518 w 1404608"/>
              <a:gd name="connsiteY5" fmla="*/ 1132371 h 2046771"/>
              <a:gd name="connsiteX6" fmla="*/ 1221638 w 1404608"/>
              <a:gd name="connsiteY6" fmla="*/ 744666 h 2046771"/>
              <a:gd name="connsiteX7" fmla="*/ 1177747 w 1404608"/>
              <a:gd name="connsiteY7" fmla="*/ 942176 h 2046771"/>
              <a:gd name="connsiteX8" fmla="*/ 980236 w 1404608"/>
              <a:gd name="connsiteY8" fmla="*/ 671514 h 2046771"/>
              <a:gd name="connsiteX9" fmla="*/ 921715 w 1404608"/>
              <a:gd name="connsiteY9" fmla="*/ 905600 h 2046771"/>
              <a:gd name="connsiteX10" fmla="*/ 738836 w 1404608"/>
              <a:gd name="connsiteY10" fmla="*/ 569101 h 2046771"/>
              <a:gd name="connsiteX11" fmla="*/ 709574 w 1404608"/>
              <a:gd name="connsiteY11" fmla="*/ 912915 h 2046771"/>
              <a:gd name="connsiteX12" fmla="*/ 526694 w 1404608"/>
              <a:gd name="connsiteY12" fmla="*/ 5831 h 2046771"/>
              <a:gd name="connsiteX13" fmla="*/ 468172 w 1404608"/>
              <a:gd name="connsiteY13" fmla="*/ 1315251 h 2046771"/>
              <a:gd name="connsiteX14" fmla="*/ 321868 w 1404608"/>
              <a:gd name="connsiteY14" fmla="*/ 1264045 h 2046771"/>
              <a:gd name="connsiteX15" fmla="*/ 0 w 1404608"/>
              <a:gd name="connsiteY15" fmla="*/ 1029958 h 2046771"/>
              <a:gd name="connsiteX0" fmla="*/ 0 w 1404608"/>
              <a:gd name="connsiteY0" fmla="*/ 1024127 h 2040940"/>
              <a:gd name="connsiteX1" fmla="*/ 124358 w 1404608"/>
              <a:gd name="connsiteY1" fmla="*/ 1353311 h 2040940"/>
              <a:gd name="connsiteX2" fmla="*/ 292608 w 1404608"/>
              <a:gd name="connsiteY2" fmla="*/ 1711756 h 2040940"/>
              <a:gd name="connsiteX3" fmla="*/ 687628 w 1404608"/>
              <a:gd name="connsiteY3" fmla="*/ 2040940 h 2040940"/>
              <a:gd name="connsiteX4" fmla="*/ 1294790 w 1404608"/>
              <a:gd name="connsiteY4" fmla="*/ 2026310 h 2040940"/>
              <a:gd name="connsiteX5" fmla="*/ 1404518 w 1404608"/>
              <a:gd name="connsiteY5" fmla="*/ 1126540 h 2040940"/>
              <a:gd name="connsiteX6" fmla="*/ 1221638 w 1404608"/>
              <a:gd name="connsiteY6" fmla="*/ 738835 h 2040940"/>
              <a:gd name="connsiteX7" fmla="*/ 1177747 w 1404608"/>
              <a:gd name="connsiteY7" fmla="*/ 936345 h 2040940"/>
              <a:gd name="connsiteX8" fmla="*/ 980236 w 1404608"/>
              <a:gd name="connsiteY8" fmla="*/ 665683 h 2040940"/>
              <a:gd name="connsiteX9" fmla="*/ 921715 w 1404608"/>
              <a:gd name="connsiteY9" fmla="*/ 899769 h 2040940"/>
              <a:gd name="connsiteX10" fmla="*/ 738836 w 1404608"/>
              <a:gd name="connsiteY10" fmla="*/ 563270 h 2040940"/>
              <a:gd name="connsiteX11" fmla="*/ 709574 w 1404608"/>
              <a:gd name="connsiteY11" fmla="*/ 907084 h 2040940"/>
              <a:gd name="connsiteX12" fmla="*/ 526694 w 1404608"/>
              <a:gd name="connsiteY12" fmla="*/ 0 h 2040940"/>
              <a:gd name="connsiteX13" fmla="*/ 468172 w 1404608"/>
              <a:gd name="connsiteY13" fmla="*/ 1309420 h 2040940"/>
              <a:gd name="connsiteX14" fmla="*/ 321868 w 1404608"/>
              <a:gd name="connsiteY14" fmla="*/ 1258214 h 2040940"/>
              <a:gd name="connsiteX15" fmla="*/ 0 w 1404608"/>
              <a:gd name="connsiteY15" fmla="*/ 1024127 h 2040940"/>
              <a:gd name="connsiteX0" fmla="*/ 0 w 1404608"/>
              <a:gd name="connsiteY0" fmla="*/ 1024614 h 2041427"/>
              <a:gd name="connsiteX1" fmla="*/ 124358 w 1404608"/>
              <a:gd name="connsiteY1" fmla="*/ 1353798 h 2041427"/>
              <a:gd name="connsiteX2" fmla="*/ 292608 w 1404608"/>
              <a:gd name="connsiteY2" fmla="*/ 1712243 h 2041427"/>
              <a:gd name="connsiteX3" fmla="*/ 687628 w 1404608"/>
              <a:gd name="connsiteY3" fmla="*/ 2041427 h 2041427"/>
              <a:gd name="connsiteX4" fmla="*/ 1294790 w 1404608"/>
              <a:gd name="connsiteY4" fmla="*/ 2026797 h 2041427"/>
              <a:gd name="connsiteX5" fmla="*/ 1404518 w 1404608"/>
              <a:gd name="connsiteY5" fmla="*/ 1127027 h 2041427"/>
              <a:gd name="connsiteX6" fmla="*/ 1221638 w 1404608"/>
              <a:gd name="connsiteY6" fmla="*/ 739322 h 2041427"/>
              <a:gd name="connsiteX7" fmla="*/ 1177747 w 1404608"/>
              <a:gd name="connsiteY7" fmla="*/ 936832 h 2041427"/>
              <a:gd name="connsiteX8" fmla="*/ 980236 w 1404608"/>
              <a:gd name="connsiteY8" fmla="*/ 666170 h 2041427"/>
              <a:gd name="connsiteX9" fmla="*/ 921715 w 1404608"/>
              <a:gd name="connsiteY9" fmla="*/ 900256 h 2041427"/>
              <a:gd name="connsiteX10" fmla="*/ 738836 w 1404608"/>
              <a:gd name="connsiteY10" fmla="*/ 563757 h 2041427"/>
              <a:gd name="connsiteX11" fmla="*/ 709574 w 1404608"/>
              <a:gd name="connsiteY11" fmla="*/ 907571 h 2041427"/>
              <a:gd name="connsiteX12" fmla="*/ 526694 w 1404608"/>
              <a:gd name="connsiteY12" fmla="*/ 487 h 2041427"/>
              <a:gd name="connsiteX13" fmla="*/ 468172 w 1404608"/>
              <a:gd name="connsiteY13" fmla="*/ 1309907 h 2041427"/>
              <a:gd name="connsiteX14" fmla="*/ 321868 w 1404608"/>
              <a:gd name="connsiteY14" fmla="*/ 1258701 h 2041427"/>
              <a:gd name="connsiteX15" fmla="*/ 0 w 1404608"/>
              <a:gd name="connsiteY15" fmla="*/ 1024614 h 2041427"/>
              <a:gd name="connsiteX0" fmla="*/ 0 w 1404608"/>
              <a:gd name="connsiteY0" fmla="*/ 1024614 h 2041427"/>
              <a:gd name="connsiteX1" fmla="*/ 124358 w 1404608"/>
              <a:gd name="connsiteY1" fmla="*/ 1353798 h 2041427"/>
              <a:gd name="connsiteX2" fmla="*/ 292608 w 1404608"/>
              <a:gd name="connsiteY2" fmla="*/ 1712243 h 2041427"/>
              <a:gd name="connsiteX3" fmla="*/ 687628 w 1404608"/>
              <a:gd name="connsiteY3" fmla="*/ 2041427 h 2041427"/>
              <a:gd name="connsiteX4" fmla="*/ 1294790 w 1404608"/>
              <a:gd name="connsiteY4" fmla="*/ 2026797 h 2041427"/>
              <a:gd name="connsiteX5" fmla="*/ 1404518 w 1404608"/>
              <a:gd name="connsiteY5" fmla="*/ 1127027 h 2041427"/>
              <a:gd name="connsiteX6" fmla="*/ 1221638 w 1404608"/>
              <a:gd name="connsiteY6" fmla="*/ 739322 h 2041427"/>
              <a:gd name="connsiteX7" fmla="*/ 1177747 w 1404608"/>
              <a:gd name="connsiteY7" fmla="*/ 936832 h 2041427"/>
              <a:gd name="connsiteX8" fmla="*/ 980236 w 1404608"/>
              <a:gd name="connsiteY8" fmla="*/ 666170 h 2041427"/>
              <a:gd name="connsiteX9" fmla="*/ 921715 w 1404608"/>
              <a:gd name="connsiteY9" fmla="*/ 900256 h 2041427"/>
              <a:gd name="connsiteX10" fmla="*/ 738836 w 1404608"/>
              <a:gd name="connsiteY10" fmla="*/ 563757 h 2041427"/>
              <a:gd name="connsiteX11" fmla="*/ 709574 w 1404608"/>
              <a:gd name="connsiteY11" fmla="*/ 907571 h 2041427"/>
              <a:gd name="connsiteX12" fmla="*/ 526694 w 1404608"/>
              <a:gd name="connsiteY12" fmla="*/ 487 h 2041427"/>
              <a:gd name="connsiteX13" fmla="*/ 468172 w 1404608"/>
              <a:gd name="connsiteY13" fmla="*/ 1309907 h 2041427"/>
              <a:gd name="connsiteX14" fmla="*/ 321868 w 1404608"/>
              <a:gd name="connsiteY14" fmla="*/ 1258701 h 2041427"/>
              <a:gd name="connsiteX15" fmla="*/ 0 w 1404608"/>
              <a:gd name="connsiteY15" fmla="*/ 1024614 h 2041427"/>
              <a:gd name="connsiteX0" fmla="*/ 0 w 1404608"/>
              <a:gd name="connsiteY0" fmla="*/ 1024370 h 2041183"/>
              <a:gd name="connsiteX1" fmla="*/ 124358 w 1404608"/>
              <a:gd name="connsiteY1" fmla="*/ 1353554 h 2041183"/>
              <a:gd name="connsiteX2" fmla="*/ 292608 w 1404608"/>
              <a:gd name="connsiteY2" fmla="*/ 1711999 h 2041183"/>
              <a:gd name="connsiteX3" fmla="*/ 687628 w 1404608"/>
              <a:gd name="connsiteY3" fmla="*/ 2041183 h 2041183"/>
              <a:gd name="connsiteX4" fmla="*/ 1294790 w 1404608"/>
              <a:gd name="connsiteY4" fmla="*/ 2026553 h 2041183"/>
              <a:gd name="connsiteX5" fmla="*/ 1404518 w 1404608"/>
              <a:gd name="connsiteY5" fmla="*/ 1126783 h 2041183"/>
              <a:gd name="connsiteX6" fmla="*/ 1221638 w 1404608"/>
              <a:gd name="connsiteY6" fmla="*/ 739078 h 2041183"/>
              <a:gd name="connsiteX7" fmla="*/ 1177747 w 1404608"/>
              <a:gd name="connsiteY7" fmla="*/ 936588 h 2041183"/>
              <a:gd name="connsiteX8" fmla="*/ 980236 w 1404608"/>
              <a:gd name="connsiteY8" fmla="*/ 665926 h 2041183"/>
              <a:gd name="connsiteX9" fmla="*/ 921715 w 1404608"/>
              <a:gd name="connsiteY9" fmla="*/ 900012 h 2041183"/>
              <a:gd name="connsiteX10" fmla="*/ 738836 w 1404608"/>
              <a:gd name="connsiteY10" fmla="*/ 563513 h 2041183"/>
              <a:gd name="connsiteX11" fmla="*/ 709574 w 1404608"/>
              <a:gd name="connsiteY11" fmla="*/ 907327 h 2041183"/>
              <a:gd name="connsiteX12" fmla="*/ 526694 w 1404608"/>
              <a:gd name="connsiteY12" fmla="*/ 243 h 2041183"/>
              <a:gd name="connsiteX13" fmla="*/ 468172 w 1404608"/>
              <a:gd name="connsiteY13" fmla="*/ 1309663 h 2041183"/>
              <a:gd name="connsiteX14" fmla="*/ 321868 w 1404608"/>
              <a:gd name="connsiteY14" fmla="*/ 1258457 h 2041183"/>
              <a:gd name="connsiteX15" fmla="*/ 0 w 1404608"/>
              <a:gd name="connsiteY15" fmla="*/ 1024370 h 2041183"/>
              <a:gd name="connsiteX0" fmla="*/ 0 w 1404608"/>
              <a:gd name="connsiteY0" fmla="*/ 1024383 h 2041196"/>
              <a:gd name="connsiteX1" fmla="*/ 124358 w 1404608"/>
              <a:gd name="connsiteY1" fmla="*/ 1353567 h 2041196"/>
              <a:gd name="connsiteX2" fmla="*/ 292608 w 1404608"/>
              <a:gd name="connsiteY2" fmla="*/ 1712012 h 2041196"/>
              <a:gd name="connsiteX3" fmla="*/ 687628 w 1404608"/>
              <a:gd name="connsiteY3" fmla="*/ 2041196 h 2041196"/>
              <a:gd name="connsiteX4" fmla="*/ 1294790 w 1404608"/>
              <a:gd name="connsiteY4" fmla="*/ 2026566 h 2041196"/>
              <a:gd name="connsiteX5" fmla="*/ 1404518 w 1404608"/>
              <a:gd name="connsiteY5" fmla="*/ 1126796 h 2041196"/>
              <a:gd name="connsiteX6" fmla="*/ 1221638 w 1404608"/>
              <a:gd name="connsiteY6" fmla="*/ 739091 h 2041196"/>
              <a:gd name="connsiteX7" fmla="*/ 1177747 w 1404608"/>
              <a:gd name="connsiteY7" fmla="*/ 936601 h 2041196"/>
              <a:gd name="connsiteX8" fmla="*/ 980236 w 1404608"/>
              <a:gd name="connsiteY8" fmla="*/ 665939 h 2041196"/>
              <a:gd name="connsiteX9" fmla="*/ 921715 w 1404608"/>
              <a:gd name="connsiteY9" fmla="*/ 900025 h 2041196"/>
              <a:gd name="connsiteX10" fmla="*/ 738836 w 1404608"/>
              <a:gd name="connsiteY10" fmla="*/ 563526 h 2041196"/>
              <a:gd name="connsiteX11" fmla="*/ 709574 w 1404608"/>
              <a:gd name="connsiteY11" fmla="*/ 907340 h 2041196"/>
              <a:gd name="connsiteX12" fmla="*/ 526694 w 1404608"/>
              <a:gd name="connsiteY12" fmla="*/ 256 h 2041196"/>
              <a:gd name="connsiteX13" fmla="*/ 453541 w 1404608"/>
              <a:gd name="connsiteY13" fmla="*/ 1258469 h 2041196"/>
              <a:gd name="connsiteX14" fmla="*/ 321868 w 1404608"/>
              <a:gd name="connsiteY14" fmla="*/ 1258470 h 2041196"/>
              <a:gd name="connsiteX15" fmla="*/ 0 w 1404608"/>
              <a:gd name="connsiteY15" fmla="*/ 1024383 h 2041196"/>
              <a:gd name="connsiteX0" fmla="*/ 0 w 1404608"/>
              <a:gd name="connsiteY0" fmla="*/ 1024383 h 2041196"/>
              <a:gd name="connsiteX1" fmla="*/ 124358 w 1404608"/>
              <a:gd name="connsiteY1" fmla="*/ 1353567 h 2041196"/>
              <a:gd name="connsiteX2" fmla="*/ 292608 w 1404608"/>
              <a:gd name="connsiteY2" fmla="*/ 1712012 h 2041196"/>
              <a:gd name="connsiteX3" fmla="*/ 687628 w 1404608"/>
              <a:gd name="connsiteY3" fmla="*/ 2041196 h 2041196"/>
              <a:gd name="connsiteX4" fmla="*/ 1294790 w 1404608"/>
              <a:gd name="connsiteY4" fmla="*/ 2026566 h 2041196"/>
              <a:gd name="connsiteX5" fmla="*/ 1404518 w 1404608"/>
              <a:gd name="connsiteY5" fmla="*/ 1126796 h 2041196"/>
              <a:gd name="connsiteX6" fmla="*/ 1221638 w 1404608"/>
              <a:gd name="connsiteY6" fmla="*/ 739091 h 2041196"/>
              <a:gd name="connsiteX7" fmla="*/ 1177747 w 1404608"/>
              <a:gd name="connsiteY7" fmla="*/ 936601 h 2041196"/>
              <a:gd name="connsiteX8" fmla="*/ 980236 w 1404608"/>
              <a:gd name="connsiteY8" fmla="*/ 665939 h 2041196"/>
              <a:gd name="connsiteX9" fmla="*/ 921715 w 1404608"/>
              <a:gd name="connsiteY9" fmla="*/ 900025 h 2041196"/>
              <a:gd name="connsiteX10" fmla="*/ 738836 w 1404608"/>
              <a:gd name="connsiteY10" fmla="*/ 563526 h 2041196"/>
              <a:gd name="connsiteX11" fmla="*/ 709574 w 1404608"/>
              <a:gd name="connsiteY11" fmla="*/ 907340 h 2041196"/>
              <a:gd name="connsiteX12" fmla="*/ 526694 w 1404608"/>
              <a:gd name="connsiteY12" fmla="*/ 256 h 2041196"/>
              <a:gd name="connsiteX13" fmla="*/ 453541 w 1404608"/>
              <a:gd name="connsiteY13" fmla="*/ 1258469 h 2041196"/>
              <a:gd name="connsiteX14" fmla="*/ 321868 w 1404608"/>
              <a:gd name="connsiteY14" fmla="*/ 1258470 h 2041196"/>
              <a:gd name="connsiteX15" fmla="*/ 0 w 1404608"/>
              <a:gd name="connsiteY15" fmla="*/ 1024383 h 2041196"/>
              <a:gd name="connsiteX0" fmla="*/ 0 w 1404608"/>
              <a:gd name="connsiteY0" fmla="*/ 1024369 h 2041182"/>
              <a:gd name="connsiteX1" fmla="*/ 124358 w 1404608"/>
              <a:gd name="connsiteY1" fmla="*/ 1353553 h 2041182"/>
              <a:gd name="connsiteX2" fmla="*/ 292608 w 1404608"/>
              <a:gd name="connsiteY2" fmla="*/ 1711998 h 2041182"/>
              <a:gd name="connsiteX3" fmla="*/ 687628 w 1404608"/>
              <a:gd name="connsiteY3" fmla="*/ 2041182 h 2041182"/>
              <a:gd name="connsiteX4" fmla="*/ 1294790 w 1404608"/>
              <a:gd name="connsiteY4" fmla="*/ 2026552 h 2041182"/>
              <a:gd name="connsiteX5" fmla="*/ 1404518 w 1404608"/>
              <a:gd name="connsiteY5" fmla="*/ 1126782 h 2041182"/>
              <a:gd name="connsiteX6" fmla="*/ 1221638 w 1404608"/>
              <a:gd name="connsiteY6" fmla="*/ 739077 h 2041182"/>
              <a:gd name="connsiteX7" fmla="*/ 1177747 w 1404608"/>
              <a:gd name="connsiteY7" fmla="*/ 936587 h 2041182"/>
              <a:gd name="connsiteX8" fmla="*/ 980236 w 1404608"/>
              <a:gd name="connsiteY8" fmla="*/ 665925 h 2041182"/>
              <a:gd name="connsiteX9" fmla="*/ 921715 w 1404608"/>
              <a:gd name="connsiteY9" fmla="*/ 900011 h 2041182"/>
              <a:gd name="connsiteX10" fmla="*/ 738836 w 1404608"/>
              <a:gd name="connsiteY10" fmla="*/ 563512 h 2041182"/>
              <a:gd name="connsiteX11" fmla="*/ 709574 w 1404608"/>
              <a:gd name="connsiteY11" fmla="*/ 907326 h 2041182"/>
              <a:gd name="connsiteX12" fmla="*/ 526694 w 1404608"/>
              <a:gd name="connsiteY12" fmla="*/ 242 h 2041182"/>
              <a:gd name="connsiteX13" fmla="*/ 456712 w 1404608"/>
              <a:gd name="connsiteY13" fmla="*/ 1312361 h 2041182"/>
              <a:gd name="connsiteX14" fmla="*/ 321868 w 1404608"/>
              <a:gd name="connsiteY14" fmla="*/ 1258456 h 2041182"/>
              <a:gd name="connsiteX15" fmla="*/ 0 w 1404608"/>
              <a:gd name="connsiteY15" fmla="*/ 1024369 h 2041182"/>
              <a:gd name="connsiteX0" fmla="*/ 0 w 1404608"/>
              <a:gd name="connsiteY0" fmla="*/ 1024369 h 2041182"/>
              <a:gd name="connsiteX1" fmla="*/ 124358 w 1404608"/>
              <a:gd name="connsiteY1" fmla="*/ 1353553 h 2041182"/>
              <a:gd name="connsiteX2" fmla="*/ 292608 w 1404608"/>
              <a:gd name="connsiteY2" fmla="*/ 1711998 h 2041182"/>
              <a:gd name="connsiteX3" fmla="*/ 687628 w 1404608"/>
              <a:gd name="connsiteY3" fmla="*/ 2041182 h 2041182"/>
              <a:gd name="connsiteX4" fmla="*/ 1294790 w 1404608"/>
              <a:gd name="connsiteY4" fmla="*/ 2026552 h 2041182"/>
              <a:gd name="connsiteX5" fmla="*/ 1404518 w 1404608"/>
              <a:gd name="connsiteY5" fmla="*/ 1126782 h 2041182"/>
              <a:gd name="connsiteX6" fmla="*/ 1221638 w 1404608"/>
              <a:gd name="connsiteY6" fmla="*/ 739077 h 2041182"/>
              <a:gd name="connsiteX7" fmla="*/ 1177747 w 1404608"/>
              <a:gd name="connsiteY7" fmla="*/ 936587 h 2041182"/>
              <a:gd name="connsiteX8" fmla="*/ 980236 w 1404608"/>
              <a:gd name="connsiteY8" fmla="*/ 665925 h 2041182"/>
              <a:gd name="connsiteX9" fmla="*/ 921715 w 1404608"/>
              <a:gd name="connsiteY9" fmla="*/ 900011 h 2041182"/>
              <a:gd name="connsiteX10" fmla="*/ 738836 w 1404608"/>
              <a:gd name="connsiteY10" fmla="*/ 563512 h 2041182"/>
              <a:gd name="connsiteX11" fmla="*/ 709574 w 1404608"/>
              <a:gd name="connsiteY11" fmla="*/ 907326 h 2041182"/>
              <a:gd name="connsiteX12" fmla="*/ 526694 w 1404608"/>
              <a:gd name="connsiteY12" fmla="*/ 242 h 2041182"/>
              <a:gd name="connsiteX13" fmla="*/ 456712 w 1404608"/>
              <a:gd name="connsiteY13" fmla="*/ 1312361 h 2041182"/>
              <a:gd name="connsiteX14" fmla="*/ 321868 w 1404608"/>
              <a:gd name="connsiteY14" fmla="*/ 1258456 h 2041182"/>
              <a:gd name="connsiteX15" fmla="*/ 0 w 1404608"/>
              <a:gd name="connsiteY15" fmla="*/ 1024369 h 2041182"/>
              <a:gd name="connsiteX0" fmla="*/ 0 w 1404608"/>
              <a:gd name="connsiteY0" fmla="*/ 1024369 h 2041182"/>
              <a:gd name="connsiteX1" fmla="*/ 124358 w 1404608"/>
              <a:gd name="connsiteY1" fmla="*/ 1353553 h 2041182"/>
              <a:gd name="connsiteX2" fmla="*/ 292608 w 1404608"/>
              <a:gd name="connsiteY2" fmla="*/ 1711998 h 2041182"/>
              <a:gd name="connsiteX3" fmla="*/ 687628 w 1404608"/>
              <a:gd name="connsiteY3" fmla="*/ 2041182 h 2041182"/>
              <a:gd name="connsiteX4" fmla="*/ 1294790 w 1404608"/>
              <a:gd name="connsiteY4" fmla="*/ 2026552 h 2041182"/>
              <a:gd name="connsiteX5" fmla="*/ 1404518 w 1404608"/>
              <a:gd name="connsiteY5" fmla="*/ 1126782 h 2041182"/>
              <a:gd name="connsiteX6" fmla="*/ 1221638 w 1404608"/>
              <a:gd name="connsiteY6" fmla="*/ 739077 h 2041182"/>
              <a:gd name="connsiteX7" fmla="*/ 1177747 w 1404608"/>
              <a:gd name="connsiteY7" fmla="*/ 936587 h 2041182"/>
              <a:gd name="connsiteX8" fmla="*/ 980236 w 1404608"/>
              <a:gd name="connsiteY8" fmla="*/ 665925 h 2041182"/>
              <a:gd name="connsiteX9" fmla="*/ 921715 w 1404608"/>
              <a:gd name="connsiteY9" fmla="*/ 900011 h 2041182"/>
              <a:gd name="connsiteX10" fmla="*/ 738836 w 1404608"/>
              <a:gd name="connsiteY10" fmla="*/ 563512 h 2041182"/>
              <a:gd name="connsiteX11" fmla="*/ 709574 w 1404608"/>
              <a:gd name="connsiteY11" fmla="*/ 907326 h 2041182"/>
              <a:gd name="connsiteX12" fmla="*/ 526694 w 1404608"/>
              <a:gd name="connsiteY12" fmla="*/ 242 h 2041182"/>
              <a:gd name="connsiteX13" fmla="*/ 456712 w 1404608"/>
              <a:gd name="connsiteY13" fmla="*/ 1312361 h 2041182"/>
              <a:gd name="connsiteX14" fmla="*/ 321868 w 1404608"/>
              <a:gd name="connsiteY14" fmla="*/ 1258456 h 2041182"/>
              <a:gd name="connsiteX15" fmla="*/ 0 w 1404608"/>
              <a:gd name="connsiteY15" fmla="*/ 1024369 h 2041182"/>
              <a:gd name="connsiteX0" fmla="*/ 0 w 1420463"/>
              <a:gd name="connsiteY0" fmla="*/ 957779 h 2041182"/>
              <a:gd name="connsiteX1" fmla="*/ 140213 w 1420463"/>
              <a:gd name="connsiteY1" fmla="*/ 1353553 h 2041182"/>
              <a:gd name="connsiteX2" fmla="*/ 308463 w 1420463"/>
              <a:gd name="connsiteY2" fmla="*/ 1711998 h 2041182"/>
              <a:gd name="connsiteX3" fmla="*/ 703483 w 1420463"/>
              <a:gd name="connsiteY3" fmla="*/ 2041182 h 2041182"/>
              <a:gd name="connsiteX4" fmla="*/ 1310645 w 1420463"/>
              <a:gd name="connsiteY4" fmla="*/ 2026552 h 2041182"/>
              <a:gd name="connsiteX5" fmla="*/ 1420373 w 1420463"/>
              <a:gd name="connsiteY5" fmla="*/ 1126782 h 2041182"/>
              <a:gd name="connsiteX6" fmla="*/ 1237493 w 1420463"/>
              <a:gd name="connsiteY6" fmla="*/ 739077 h 2041182"/>
              <a:gd name="connsiteX7" fmla="*/ 1193602 w 1420463"/>
              <a:gd name="connsiteY7" fmla="*/ 936587 h 2041182"/>
              <a:gd name="connsiteX8" fmla="*/ 996091 w 1420463"/>
              <a:gd name="connsiteY8" fmla="*/ 665925 h 2041182"/>
              <a:gd name="connsiteX9" fmla="*/ 937570 w 1420463"/>
              <a:gd name="connsiteY9" fmla="*/ 900011 h 2041182"/>
              <a:gd name="connsiteX10" fmla="*/ 754691 w 1420463"/>
              <a:gd name="connsiteY10" fmla="*/ 563512 h 2041182"/>
              <a:gd name="connsiteX11" fmla="*/ 725429 w 1420463"/>
              <a:gd name="connsiteY11" fmla="*/ 907326 h 2041182"/>
              <a:gd name="connsiteX12" fmla="*/ 542549 w 1420463"/>
              <a:gd name="connsiteY12" fmla="*/ 242 h 2041182"/>
              <a:gd name="connsiteX13" fmla="*/ 472567 w 1420463"/>
              <a:gd name="connsiteY13" fmla="*/ 1312361 h 2041182"/>
              <a:gd name="connsiteX14" fmla="*/ 337723 w 1420463"/>
              <a:gd name="connsiteY14" fmla="*/ 1258456 h 2041182"/>
              <a:gd name="connsiteX15" fmla="*/ 0 w 1420463"/>
              <a:gd name="connsiteY15" fmla="*/ 957779 h 2041182"/>
              <a:gd name="connsiteX0" fmla="*/ 0 w 1420463"/>
              <a:gd name="connsiteY0" fmla="*/ 957779 h 2041182"/>
              <a:gd name="connsiteX1" fmla="*/ 140213 w 1420463"/>
              <a:gd name="connsiteY1" fmla="*/ 1353553 h 2041182"/>
              <a:gd name="connsiteX2" fmla="*/ 308463 w 1420463"/>
              <a:gd name="connsiteY2" fmla="*/ 1711998 h 2041182"/>
              <a:gd name="connsiteX3" fmla="*/ 703483 w 1420463"/>
              <a:gd name="connsiteY3" fmla="*/ 2041182 h 2041182"/>
              <a:gd name="connsiteX4" fmla="*/ 1310645 w 1420463"/>
              <a:gd name="connsiteY4" fmla="*/ 2026552 h 2041182"/>
              <a:gd name="connsiteX5" fmla="*/ 1420373 w 1420463"/>
              <a:gd name="connsiteY5" fmla="*/ 1126782 h 2041182"/>
              <a:gd name="connsiteX6" fmla="*/ 1237493 w 1420463"/>
              <a:gd name="connsiteY6" fmla="*/ 739077 h 2041182"/>
              <a:gd name="connsiteX7" fmla="*/ 1193602 w 1420463"/>
              <a:gd name="connsiteY7" fmla="*/ 936587 h 2041182"/>
              <a:gd name="connsiteX8" fmla="*/ 996091 w 1420463"/>
              <a:gd name="connsiteY8" fmla="*/ 665925 h 2041182"/>
              <a:gd name="connsiteX9" fmla="*/ 937570 w 1420463"/>
              <a:gd name="connsiteY9" fmla="*/ 900011 h 2041182"/>
              <a:gd name="connsiteX10" fmla="*/ 754691 w 1420463"/>
              <a:gd name="connsiteY10" fmla="*/ 563512 h 2041182"/>
              <a:gd name="connsiteX11" fmla="*/ 725429 w 1420463"/>
              <a:gd name="connsiteY11" fmla="*/ 907326 h 2041182"/>
              <a:gd name="connsiteX12" fmla="*/ 542549 w 1420463"/>
              <a:gd name="connsiteY12" fmla="*/ 242 h 2041182"/>
              <a:gd name="connsiteX13" fmla="*/ 472567 w 1420463"/>
              <a:gd name="connsiteY13" fmla="*/ 1312361 h 2041182"/>
              <a:gd name="connsiteX14" fmla="*/ 337723 w 1420463"/>
              <a:gd name="connsiteY14" fmla="*/ 1258456 h 2041182"/>
              <a:gd name="connsiteX15" fmla="*/ 0 w 1420463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238212 w 1421182"/>
              <a:gd name="connsiteY6" fmla="*/ 739077 h 2041182"/>
              <a:gd name="connsiteX7" fmla="*/ 1194321 w 1421182"/>
              <a:gd name="connsiteY7" fmla="*/ 936587 h 2041182"/>
              <a:gd name="connsiteX8" fmla="*/ 996810 w 1421182"/>
              <a:gd name="connsiteY8" fmla="*/ 665925 h 2041182"/>
              <a:gd name="connsiteX9" fmla="*/ 938289 w 1421182"/>
              <a:gd name="connsiteY9" fmla="*/ 900011 h 2041182"/>
              <a:gd name="connsiteX10" fmla="*/ 755410 w 1421182"/>
              <a:gd name="connsiteY10" fmla="*/ 563512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238212 w 1421182"/>
              <a:gd name="connsiteY6" fmla="*/ 739077 h 2041182"/>
              <a:gd name="connsiteX7" fmla="*/ 1194321 w 1421182"/>
              <a:gd name="connsiteY7" fmla="*/ 936587 h 2041182"/>
              <a:gd name="connsiteX8" fmla="*/ 996810 w 1421182"/>
              <a:gd name="connsiteY8" fmla="*/ 665925 h 2041182"/>
              <a:gd name="connsiteX9" fmla="*/ 938289 w 1421182"/>
              <a:gd name="connsiteY9" fmla="*/ 900011 h 2041182"/>
              <a:gd name="connsiteX10" fmla="*/ 736384 w 1421182"/>
              <a:gd name="connsiteY10" fmla="*/ 563512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238212 w 1421182"/>
              <a:gd name="connsiteY6" fmla="*/ 739077 h 2041182"/>
              <a:gd name="connsiteX7" fmla="*/ 1194321 w 1421182"/>
              <a:gd name="connsiteY7" fmla="*/ 936587 h 2041182"/>
              <a:gd name="connsiteX8" fmla="*/ 996810 w 1421182"/>
              <a:gd name="connsiteY8" fmla="*/ 665925 h 2041182"/>
              <a:gd name="connsiteX9" fmla="*/ 938289 w 1421182"/>
              <a:gd name="connsiteY9" fmla="*/ 900011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238212 w 1421182"/>
              <a:gd name="connsiteY6" fmla="*/ 739077 h 2041182"/>
              <a:gd name="connsiteX7" fmla="*/ 1194321 w 1421182"/>
              <a:gd name="connsiteY7" fmla="*/ 936587 h 2041182"/>
              <a:gd name="connsiteX8" fmla="*/ 996810 w 1421182"/>
              <a:gd name="connsiteY8" fmla="*/ 665925 h 2041182"/>
              <a:gd name="connsiteX9" fmla="*/ 938289 w 1421182"/>
              <a:gd name="connsiteY9" fmla="*/ 900011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238212 w 1421182"/>
              <a:gd name="connsiteY6" fmla="*/ 739077 h 2041182"/>
              <a:gd name="connsiteX7" fmla="*/ 1194321 w 1421182"/>
              <a:gd name="connsiteY7" fmla="*/ 936587 h 2041182"/>
              <a:gd name="connsiteX8" fmla="*/ 996810 w 1421182"/>
              <a:gd name="connsiteY8" fmla="*/ 665925 h 2041182"/>
              <a:gd name="connsiteX9" fmla="*/ 938289 w 1421182"/>
              <a:gd name="connsiteY9" fmla="*/ 900011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238212 w 1421182"/>
              <a:gd name="connsiteY6" fmla="*/ 739077 h 2041182"/>
              <a:gd name="connsiteX7" fmla="*/ 1194321 w 1421182"/>
              <a:gd name="connsiteY7" fmla="*/ 936587 h 2041182"/>
              <a:gd name="connsiteX8" fmla="*/ 996810 w 1421182"/>
              <a:gd name="connsiteY8" fmla="*/ 665925 h 2041182"/>
              <a:gd name="connsiteX9" fmla="*/ 938289 w 1421182"/>
              <a:gd name="connsiteY9" fmla="*/ 900011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238212 w 1421182"/>
              <a:gd name="connsiteY6" fmla="*/ 739077 h 2041182"/>
              <a:gd name="connsiteX7" fmla="*/ 1194321 w 1421182"/>
              <a:gd name="connsiteY7" fmla="*/ 936587 h 2041182"/>
              <a:gd name="connsiteX8" fmla="*/ 996810 w 1421182"/>
              <a:gd name="connsiteY8" fmla="*/ 665925 h 2041182"/>
              <a:gd name="connsiteX9" fmla="*/ 947802 w 1421182"/>
              <a:gd name="connsiteY9" fmla="*/ 906353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238212 w 1421182"/>
              <a:gd name="connsiteY6" fmla="*/ 739077 h 2041182"/>
              <a:gd name="connsiteX7" fmla="*/ 1194321 w 1421182"/>
              <a:gd name="connsiteY7" fmla="*/ 936587 h 2041182"/>
              <a:gd name="connsiteX8" fmla="*/ 996810 w 1421182"/>
              <a:gd name="connsiteY8" fmla="*/ 665925 h 2041182"/>
              <a:gd name="connsiteX9" fmla="*/ 947802 w 1421182"/>
              <a:gd name="connsiteY9" fmla="*/ 906353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238212 w 1421182"/>
              <a:gd name="connsiteY6" fmla="*/ 739077 h 2041182"/>
              <a:gd name="connsiteX7" fmla="*/ 1194321 w 1421182"/>
              <a:gd name="connsiteY7" fmla="*/ 936587 h 2041182"/>
              <a:gd name="connsiteX8" fmla="*/ 996810 w 1421182"/>
              <a:gd name="connsiteY8" fmla="*/ 665925 h 2041182"/>
              <a:gd name="connsiteX9" fmla="*/ 947802 w 1421182"/>
              <a:gd name="connsiteY9" fmla="*/ 906353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238212 w 1421182"/>
              <a:gd name="connsiteY6" fmla="*/ 739077 h 2041182"/>
              <a:gd name="connsiteX7" fmla="*/ 1194321 w 1421182"/>
              <a:gd name="connsiteY7" fmla="*/ 936587 h 2041182"/>
              <a:gd name="connsiteX8" fmla="*/ 996810 w 1421182"/>
              <a:gd name="connsiteY8" fmla="*/ 665925 h 2041182"/>
              <a:gd name="connsiteX9" fmla="*/ 947802 w 1421182"/>
              <a:gd name="connsiteY9" fmla="*/ 906353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238212 w 1421182"/>
              <a:gd name="connsiteY6" fmla="*/ 739077 h 2041182"/>
              <a:gd name="connsiteX7" fmla="*/ 1194321 w 1421182"/>
              <a:gd name="connsiteY7" fmla="*/ 936587 h 2041182"/>
              <a:gd name="connsiteX8" fmla="*/ 955588 w 1421182"/>
              <a:gd name="connsiteY8" fmla="*/ 659583 h 2041182"/>
              <a:gd name="connsiteX9" fmla="*/ 947802 w 1421182"/>
              <a:gd name="connsiteY9" fmla="*/ 906353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238212 w 1421182"/>
              <a:gd name="connsiteY6" fmla="*/ 739077 h 2041182"/>
              <a:gd name="connsiteX7" fmla="*/ 1178466 w 1421182"/>
              <a:gd name="connsiteY7" fmla="*/ 927074 h 2041182"/>
              <a:gd name="connsiteX8" fmla="*/ 955588 w 1421182"/>
              <a:gd name="connsiteY8" fmla="*/ 659583 h 2041182"/>
              <a:gd name="connsiteX9" fmla="*/ 947802 w 1421182"/>
              <a:gd name="connsiteY9" fmla="*/ 906353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238212 w 1421182"/>
              <a:gd name="connsiteY6" fmla="*/ 739077 h 2041182"/>
              <a:gd name="connsiteX7" fmla="*/ 1178466 w 1421182"/>
              <a:gd name="connsiteY7" fmla="*/ 927074 h 2041182"/>
              <a:gd name="connsiteX8" fmla="*/ 955588 w 1421182"/>
              <a:gd name="connsiteY8" fmla="*/ 659583 h 2041182"/>
              <a:gd name="connsiteX9" fmla="*/ 947802 w 1421182"/>
              <a:gd name="connsiteY9" fmla="*/ 906353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238212 w 1421182"/>
              <a:gd name="connsiteY6" fmla="*/ 739077 h 2041182"/>
              <a:gd name="connsiteX7" fmla="*/ 1178466 w 1421182"/>
              <a:gd name="connsiteY7" fmla="*/ 927074 h 2041182"/>
              <a:gd name="connsiteX8" fmla="*/ 955588 w 1421182"/>
              <a:gd name="connsiteY8" fmla="*/ 618361 h 2041182"/>
              <a:gd name="connsiteX9" fmla="*/ 947802 w 1421182"/>
              <a:gd name="connsiteY9" fmla="*/ 906353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238212 w 1421182"/>
              <a:gd name="connsiteY6" fmla="*/ 739077 h 2041182"/>
              <a:gd name="connsiteX7" fmla="*/ 1178466 w 1421182"/>
              <a:gd name="connsiteY7" fmla="*/ 927074 h 2041182"/>
              <a:gd name="connsiteX8" fmla="*/ 955588 w 1421182"/>
              <a:gd name="connsiteY8" fmla="*/ 618361 h 2041182"/>
              <a:gd name="connsiteX9" fmla="*/ 947802 w 1421182"/>
              <a:gd name="connsiteY9" fmla="*/ 906353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238212 w 1421182"/>
              <a:gd name="connsiteY6" fmla="*/ 739077 h 2041182"/>
              <a:gd name="connsiteX7" fmla="*/ 1178466 w 1421182"/>
              <a:gd name="connsiteY7" fmla="*/ 927074 h 2041182"/>
              <a:gd name="connsiteX8" fmla="*/ 955588 w 1421182"/>
              <a:gd name="connsiteY8" fmla="*/ 618361 h 2041182"/>
              <a:gd name="connsiteX9" fmla="*/ 947802 w 1421182"/>
              <a:gd name="connsiteY9" fmla="*/ 906353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187477 w 1421182"/>
              <a:gd name="connsiteY6" fmla="*/ 691513 h 2041182"/>
              <a:gd name="connsiteX7" fmla="*/ 1178466 w 1421182"/>
              <a:gd name="connsiteY7" fmla="*/ 927074 h 2041182"/>
              <a:gd name="connsiteX8" fmla="*/ 955588 w 1421182"/>
              <a:gd name="connsiteY8" fmla="*/ 618361 h 2041182"/>
              <a:gd name="connsiteX9" fmla="*/ 947802 w 1421182"/>
              <a:gd name="connsiteY9" fmla="*/ 906353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187477 w 1421182"/>
              <a:gd name="connsiteY6" fmla="*/ 691513 h 2041182"/>
              <a:gd name="connsiteX7" fmla="*/ 1178466 w 1421182"/>
              <a:gd name="connsiteY7" fmla="*/ 927074 h 2041182"/>
              <a:gd name="connsiteX8" fmla="*/ 955588 w 1421182"/>
              <a:gd name="connsiteY8" fmla="*/ 618361 h 2041182"/>
              <a:gd name="connsiteX9" fmla="*/ 947802 w 1421182"/>
              <a:gd name="connsiteY9" fmla="*/ 906353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187477 w 1421182"/>
              <a:gd name="connsiteY6" fmla="*/ 691513 h 2041182"/>
              <a:gd name="connsiteX7" fmla="*/ 1178466 w 1421182"/>
              <a:gd name="connsiteY7" fmla="*/ 927074 h 2041182"/>
              <a:gd name="connsiteX8" fmla="*/ 927050 w 1421182"/>
              <a:gd name="connsiteY8" fmla="*/ 615190 h 2041182"/>
              <a:gd name="connsiteX9" fmla="*/ 947802 w 1421182"/>
              <a:gd name="connsiteY9" fmla="*/ 906353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187477 w 1421182"/>
              <a:gd name="connsiteY6" fmla="*/ 691513 h 2041182"/>
              <a:gd name="connsiteX7" fmla="*/ 1178466 w 1421182"/>
              <a:gd name="connsiteY7" fmla="*/ 927074 h 2041182"/>
              <a:gd name="connsiteX8" fmla="*/ 927050 w 1421182"/>
              <a:gd name="connsiteY8" fmla="*/ 615190 h 2041182"/>
              <a:gd name="connsiteX9" fmla="*/ 947802 w 1421182"/>
              <a:gd name="connsiteY9" fmla="*/ 906353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187477 w 1421182"/>
              <a:gd name="connsiteY6" fmla="*/ 691513 h 2041182"/>
              <a:gd name="connsiteX7" fmla="*/ 1178466 w 1421182"/>
              <a:gd name="connsiteY7" fmla="*/ 927074 h 2041182"/>
              <a:gd name="connsiteX8" fmla="*/ 927050 w 1421182"/>
              <a:gd name="connsiteY8" fmla="*/ 615190 h 2041182"/>
              <a:gd name="connsiteX9" fmla="*/ 947802 w 1421182"/>
              <a:gd name="connsiteY9" fmla="*/ 906353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187477 w 1421182"/>
              <a:gd name="connsiteY6" fmla="*/ 691513 h 2041182"/>
              <a:gd name="connsiteX7" fmla="*/ 1178466 w 1421182"/>
              <a:gd name="connsiteY7" fmla="*/ 927074 h 2041182"/>
              <a:gd name="connsiteX8" fmla="*/ 927050 w 1421182"/>
              <a:gd name="connsiteY8" fmla="*/ 615190 h 2041182"/>
              <a:gd name="connsiteX9" fmla="*/ 947802 w 1421182"/>
              <a:gd name="connsiteY9" fmla="*/ 906353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162110 w 1421182"/>
              <a:gd name="connsiteY6" fmla="*/ 682000 h 2041182"/>
              <a:gd name="connsiteX7" fmla="*/ 1178466 w 1421182"/>
              <a:gd name="connsiteY7" fmla="*/ 927074 h 2041182"/>
              <a:gd name="connsiteX8" fmla="*/ 927050 w 1421182"/>
              <a:gd name="connsiteY8" fmla="*/ 615190 h 2041182"/>
              <a:gd name="connsiteX9" fmla="*/ 947802 w 1421182"/>
              <a:gd name="connsiteY9" fmla="*/ 906353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162110 w 1421182"/>
              <a:gd name="connsiteY6" fmla="*/ 682000 h 2041182"/>
              <a:gd name="connsiteX7" fmla="*/ 1178466 w 1421182"/>
              <a:gd name="connsiteY7" fmla="*/ 927074 h 2041182"/>
              <a:gd name="connsiteX8" fmla="*/ 927050 w 1421182"/>
              <a:gd name="connsiteY8" fmla="*/ 615190 h 2041182"/>
              <a:gd name="connsiteX9" fmla="*/ 947802 w 1421182"/>
              <a:gd name="connsiteY9" fmla="*/ 906353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162110 w 1421182"/>
              <a:gd name="connsiteY6" fmla="*/ 682000 h 2041182"/>
              <a:gd name="connsiteX7" fmla="*/ 1178466 w 1421182"/>
              <a:gd name="connsiteY7" fmla="*/ 927074 h 2041182"/>
              <a:gd name="connsiteX8" fmla="*/ 927050 w 1421182"/>
              <a:gd name="connsiteY8" fmla="*/ 615190 h 2041182"/>
              <a:gd name="connsiteX9" fmla="*/ 947802 w 1421182"/>
              <a:gd name="connsiteY9" fmla="*/ 906353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162110 w 1421182"/>
              <a:gd name="connsiteY6" fmla="*/ 682000 h 2041182"/>
              <a:gd name="connsiteX7" fmla="*/ 1178466 w 1421182"/>
              <a:gd name="connsiteY7" fmla="*/ 927074 h 2041182"/>
              <a:gd name="connsiteX8" fmla="*/ 927050 w 1421182"/>
              <a:gd name="connsiteY8" fmla="*/ 615190 h 2041182"/>
              <a:gd name="connsiteX9" fmla="*/ 947802 w 1421182"/>
              <a:gd name="connsiteY9" fmla="*/ 906353 h 2041182"/>
              <a:gd name="connsiteX10" fmla="*/ 711016 w 1421182"/>
              <a:gd name="connsiteY10" fmla="*/ 569854 h 2041182"/>
              <a:gd name="connsiteX11" fmla="*/ 729319 w 1421182"/>
              <a:gd name="connsiteY11" fmla="*/ 958061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162110 w 1421182"/>
              <a:gd name="connsiteY6" fmla="*/ 682000 h 2041182"/>
              <a:gd name="connsiteX7" fmla="*/ 1178466 w 1421182"/>
              <a:gd name="connsiteY7" fmla="*/ 927074 h 2041182"/>
              <a:gd name="connsiteX8" fmla="*/ 927050 w 1421182"/>
              <a:gd name="connsiteY8" fmla="*/ 615190 h 2041182"/>
              <a:gd name="connsiteX9" fmla="*/ 957315 w 1421182"/>
              <a:gd name="connsiteY9" fmla="*/ 944404 h 2041182"/>
              <a:gd name="connsiteX10" fmla="*/ 711016 w 1421182"/>
              <a:gd name="connsiteY10" fmla="*/ 569854 h 2041182"/>
              <a:gd name="connsiteX11" fmla="*/ 729319 w 1421182"/>
              <a:gd name="connsiteY11" fmla="*/ 958061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162110 w 1421182"/>
              <a:gd name="connsiteY6" fmla="*/ 682000 h 2041182"/>
              <a:gd name="connsiteX7" fmla="*/ 1178466 w 1421182"/>
              <a:gd name="connsiteY7" fmla="*/ 927074 h 2041182"/>
              <a:gd name="connsiteX8" fmla="*/ 927050 w 1421182"/>
              <a:gd name="connsiteY8" fmla="*/ 615190 h 2041182"/>
              <a:gd name="connsiteX9" fmla="*/ 957315 w 1421182"/>
              <a:gd name="connsiteY9" fmla="*/ 944404 h 2041182"/>
              <a:gd name="connsiteX10" fmla="*/ 711016 w 1421182"/>
              <a:gd name="connsiteY10" fmla="*/ 569854 h 2041182"/>
              <a:gd name="connsiteX11" fmla="*/ 729319 w 1421182"/>
              <a:gd name="connsiteY11" fmla="*/ 958061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162110 w 1421182"/>
              <a:gd name="connsiteY6" fmla="*/ 682000 h 2041182"/>
              <a:gd name="connsiteX7" fmla="*/ 1168953 w 1421182"/>
              <a:gd name="connsiteY7" fmla="*/ 968296 h 2041182"/>
              <a:gd name="connsiteX8" fmla="*/ 927050 w 1421182"/>
              <a:gd name="connsiteY8" fmla="*/ 615190 h 2041182"/>
              <a:gd name="connsiteX9" fmla="*/ 957315 w 1421182"/>
              <a:gd name="connsiteY9" fmla="*/ 944404 h 2041182"/>
              <a:gd name="connsiteX10" fmla="*/ 711016 w 1421182"/>
              <a:gd name="connsiteY10" fmla="*/ 569854 h 2041182"/>
              <a:gd name="connsiteX11" fmla="*/ 729319 w 1421182"/>
              <a:gd name="connsiteY11" fmla="*/ 958061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162110 w 1421182"/>
              <a:gd name="connsiteY6" fmla="*/ 682000 h 2041182"/>
              <a:gd name="connsiteX7" fmla="*/ 1168953 w 1421182"/>
              <a:gd name="connsiteY7" fmla="*/ 968296 h 2041182"/>
              <a:gd name="connsiteX8" fmla="*/ 927050 w 1421182"/>
              <a:gd name="connsiteY8" fmla="*/ 615190 h 2041182"/>
              <a:gd name="connsiteX9" fmla="*/ 957315 w 1421182"/>
              <a:gd name="connsiteY9" fmla="*/ 944404 h 2041182"/>
              <a:gd name="connsiteX10" fmla="*/ 711016 w 1421182"/>
              <a:gd name="connsiteY10" fmla="*/ 569854 h 2041182"/>
              <a:gd name="connsiteX11" fmla="*/ 729319 w 1421182"/>
              <a:gd name="connsiteY11" fmla="*/ 958061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162110 w 1421182"/>
              <a:gd name="connsiteY6" fmla="*/ 682000 h 2041182"/>
              <a:gd name="connsiteX7" fmla="*/ 1168953 w 1421182"/>
              <a:gd name="connsiteY7" fmla="*/ 968296 h 2041182"/>
              <a:gd name="connsiteX8" fmla="*/ 927050 w 1421182"/>
              <a:gd name="connsiteY8" fmla="*/ 615190 h 2041182"/>
              <a:gd name="connsiteX9" fmla="*/ 957315 w 1421182"/>
              <a:gd name="connsiteY9" fmla="*/ 944404 h 2041182"/>
              <a:gd name="connsiteX10" fmla="*/ 711016 w 1421182"/>
              <a:gd name="connsiteY10" fmla="*/ 569854 h 2041182"/>
              <a:gd name="connsiteX11" fmla="*/ 729319 w 1421182"/>
              <a:gd name="connsiteY11" fmla="*/ 958061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152597 w 1421182"/>
              <a:gd name="connsiteY6" fmla="*/ 669316 h 2041182"/>
              <a:gd name="connsiteX7" fmla="*/ 1168953 w 1421182"/>
              <a:gd name="connsiteY7" fmla="*/ 968296 h 2041182"/>
              <a:gd name="connsiteX8" fmla="*/ 927050 w 1421182"/>
              <a:gd name="connsiteY8" fmla="*/ 615190 h 2041182"/>
              <a:gd name="connsiteX9" fmla="*/ 957315 w 1421182"/>
              <a:gd name="connsiteY9" fmla="*/ 944404 h 2041182"/>
              <a:gd name="connsiteX10" fmla="*/ 711016 w 1421182"/>
              <a:gd name="connsiteY10" fmla="*/ 569854 h 2041182"/>
              <a:gd name="connsiteX11" fmla="*/ 729319 w 1421182"/>
              <a:gd name="connsiteY11" fmla="*/ 958061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537 h 2040940"/>
              <a:gd name="connsiteX1" fmla="*/ 140932 w 1421182"/>
              <a:gd name="connsiteY1" fmla="*/ 1353311 h 2040940"/>
              <a:gd name="connsiteX2" fmla="*/ 309182 w 1421182"/>
              <a:gd name="connsiteY2" fmla="*/ 1711756 h 2040940"/>
              <a:gd name="connsiteX3" fmla="*/ 704202 w 1421182"/>
              <a:gd name="connsiteY3" fmla="*/ 2040940 h 2040940"/>
              <a:gd name="connsiteX4" fmla="*/ 1311364 w 1421182"/>
              <a:gd name="connsiteY4" fmla="*/ 2026310 h 2040940"/>
              <a:gd name="connsiteX5" fmla="*/ 1421092 w 1421182"/>
              <a:gd name="connsiteY5" fmla="*/ 1126540 h 2040940"/>
              <a:gd name="connsiteX6" fmla="*/ 1152597 w 1421182"/>
              <a:gd name="connsiteY6" fmla="*/ 669074 h 2040940"/>
              <a:gd name="connsiteX7" fmla="*/ 1168953 w 1421182"/>
              <a:gd name="connsiteY7" fmla="*/ 968054 h 2040940"/>
              <a:gd name="connsiteX8" fmla="*/ 927050 w 1421182"/>
              <a:gd name="connsiteY8" fmla="*/ 614948 h 2040940"/>
              <a:gd name="connsiteX9" fmla="*/ 957315 w 1421182"/>
              <a:gd name="connsiteY9" fmla="*/ 944162 h 2040940"/>
              <a:gd name="connsiteX10" fmla="*/ 711016 w 1421182"/>
              <a:gd name="connsiteY10" fmla="*/ 569612 h 2040940"/>
              <a:gd name="connsiteX11" fmla="*/ 729319 w 1421182"/>
              <a:gd name="connsiteY11" fmla="*/ 957819 h 2040940"/>
              <a:gd name="connsiteX12" fmla="*/ 543268 w 1421182"/>
              <a:gd name="connsiteY12" fmla="*/ 0 h 2040940"/>
              <a:gd name="connsiteX13" fmla="*/ 473286 w 1421182"/>
              <a:gd name="connsiteY13" fmla="*/ 1312119 h 2040940"/>
              <a:gd name="connsiteX14" fmla="*/ 338442 w 1421182"/>
              <a:gd name="connsiteY14" fmla="*/ 1258214 h 2040940"/>
              <a:gd name="connsiteX15" fmla="*/ 719 w 1421182"/>
              <a:gd name="connsiteY15" fmla="*/ 957537 h 2040940"/>
              <a:gd name="connsiteX0" fmla="*/ 719 w 1421182"/>
              <a:gd name="connsiteY0" fmla="*/ 957545 h 2040948"/>
              <a:gd name="connsiteX1" fmla="*/ 140932 w 1421182"/>
              <a:gd name="connsiteY1" fmla="*/ 1353319 h 2040948"/>
              <a:gd name="connsiteX2" fmla="*/ 309182 w 1421182"/>
              <a:gd name="connsiteY2" fmla="*/ 1711764 h 2040948"/>
              <a:gd name="connsiteX3" fmla="*/ 704202 w 1421182"/>
              <a:gd name="connsiteY3" fmla="*/ 2040948 h 2040948"/>
              <a:gd name="connsiteX4" fmla="*/ 1311364 w 1421182"/>
              <a:gd name="connsiteY4" fmla="*/ 2026318 h 2040948"/>
              <a:gd name="connsiteX5" fmla="*/ 1421092 w 1421182"/>
              <a:gd name="connsiteY5" fmla="*/ 1126548 h 2040948"/>
              <a:gd name="connsiteX6" fmla="*/ 1152597 w 1421182"/>
              <a:gd name="connsiteY6" fmla="*/ 669082 h 2040948"/>
              <a:gd name="connsiteX7" fmla="*/ 1168953 w 1421182"/>
              <a:gd name="connsiteY7" fmla="*/ 968062 h 2040948"/>
              <a:gd name="connsiteX8" fmla="*/ 927050 w 1421182"/>
              <a:gd name="connsiteY8" fmla="*/ 614956 h 2040948"/>
              <a:gd name="connsiteX9" fmla="*/ 957315 w 1421182"/>
              <a:gd name="connsiteY9" fmla="*/ 944170 h 2040948"/>
              <a:gd name="connsiteX10" fmla="*/ 711016 w 1421182"/>
              <a:gd name="connsiteY10" fmla="*/ 569620 h 2040948"/>
              <a:gd name="connsiteX11" fmla="*/ 729319 w 1421182"/>
              <a:gd name="connsiteY11" fmla="*/ 957827 h 2040948"/>
              <a:gd name="connsiteX12" fmla="*/ 543268 w 1421182"/>
              <a:gd name="connsiteY12" fmla="*/ 8 h 2040948"/>
              <a:gd name="connsiteX13" fmla="*/ 473286 w 1421182"/>
              <a:gd name="connsiteY13" fmla="*/ 1312127 h 2040948"/>
              <a:gd name="connsiteX14" fmla="*/ 338442 w 1421182"/>
              <a:gd name="connsiteY14" fmla="*/ 1258222 h 2040948"/>
              <a:gd name="connsiteX15" fmla="*/ 719 w 1421182"/>
              <a:gd name="connsiteY15" fmla="*/ 957545 h 2040948"/>
              <a:gd name="connsiteX0" fmla="*/ 719 w 1421182"/>
              <a:gd name="connsiteY0" fmla="*/ 957545 h 2040948"/>
              <a:gd name="connsiteX1" fmla="*/ 140932 w 1421182"/>
              <a:gd name="connsiteY1" fmla="*/ 1353319 h 2040948"/>
              <a:gd name="connsiteX2" fmla="*/ 309182 w 1421182"/>
              <a:gd name="connsiteY2" fmla="*/ 1711764 h 2040948"/>
              <a:gd name="connsiteX3" fmla="*/ 704202 w 1421182"/>
              <a:gd name="connsiteY3" fmla="*/ 2040948 h 2040948"/>
              <a:gd name="connsiteX4" fmla="*/ 1311364 w 1421182"/>
              <a:gd name="connsiteY4" fmla="*/ 2026318 h 2040948"/>
              <a:gd name="connsiteX5" fmla="*/ 1421092 w 1421182"/>
              <a:gd name="connsiteY5" fmla="*/ 1126548 h 2040948"/>
              <a:gd name="connsiteX6" fmla="*/ 1152597 w 1421182"/>
              <a:gd name="connsiteY6" fmla="*/ 669082 h 2040948"/>
              <a:gd name="connsiteX7" fmla="*/ 1168953 w 1421182"/>
              <a:gd name="connsiteY7" fmla="*/ 968062 h 2040948"/>
              <a:gd name="connsiteX8" fmla="*/ 927050 w 1421182"/>
              <a:gd name="connsiteY8" fmla="*/ 614956 h 2040948"/>
              <a:gd name="connsiteX9" fmla="*/ 957315 w 1421182"/>
              <a:gd name="connsiteY9" fmla="*/ 944170 h 2040948"/>
              <a:gd name="connsiteX10" fmla="*/ 711016 w 1421182"/>
              <a:gd name="connsiteY10" fmla="*/ 569620 h 2040948"/>
              <a:gd name="connsiteX11" fmla="*/ 729319 w 1421182"/>
              <a:gd name="connsiteY11" fmla="*/ 957827 h 2040948"/>
              <a:gd name="connsiteX12" fmla="*/ 543268 w 1421182"/>
              <a:gd name="connsiteY12" fmla="*/ 8 h 2040948"/>
              <a:gd name="connsiteX13" fmla="*/ 473286 w 1421182"/>
              <a:gd name="connsiteY13" fmla="*/ 1312127 h 2040948"/>
              <a:gd name="connsiteX14" fmla="*/ 338442 w 1421182"/>
              <a:gd name="connsiteY14" fmla="*/ 1258222 h 2040948"/>
              <a:gd name="connsiteX15" fmla="*/ 719 w 1421182"/>
              <a:gd name="connsiteY15" fmla="*/ 957545 h 2040948"/>
              <a:gd name="connsiteX0" fmla="*/ 719 w 1421182"/>
              <a:gd name="connsiteY0" fmla="*/ 957545 h 2026318"/>
              <a:gd name="connsiteX1" fmla="*/ 140932 w 1421182"/>
              <a:gd name="connsiteY1" fmla="*/ 1353319 h 2026318"/>
              <a:gd name="connsiteX2" fmla="*/ 309182 w 1421182"/>
              <a:gd name="connsiteY2" fmla="*/ 1711764 h 2026318"/>
              <a:gd name="connsiteX3" fmla="*/ 693290 w 1421182"/>
              <a:gd name="connsiteY3" fmla="*/ 2019121 h 2026318"/>
              <a:gd name="connsiteX4" fmla="*/ 1311364 w 1421182"/>
              <a:gd name="connsiteY4" fmla="*/ 2026318 h 2026318"/>
              <a:gd name="connsiteX5" fmla="*/ 1421092 w 1421182"/>
              <a:gd name="connsiteY5" fmla="*/ 1126548 h 2026318"/>
              <a:gd name="connsiteX6" fmla="*/ 1152597 w 1421182"/>
              <a:gd name="connsiteY6" fmla="*/ 669082 h 2026318"/>
              <a:gd name="connsiteX7" fmla="*/ 1168953 w 1421182"/>
              <a:gd name="connsiteY7" fmla="*/ 968062 h 2026318"/>
              <a:gd name="connsiteX8" fmla="*/ 927050 w 1421182"/>
              <a:gd name="connsiteY8" fmla="*/ 614956 h 2026318"/>
              <a:gd name="connsiteX9" fmla="*/ 957315 w 1421182"/>
              <a:gd name="connsiteY9" fmla="*/ 944170 h 2026318"/>
              <a:gd name="connsiteX10" fmla="*/ 711016 w 1421182"/>
              <a:gd name="connsiteY10" fmla="*/ 569620 h 2026318"/>
              <a:gd name="connsiteX11" fmla="*/ 729319 w 1421182"/>
              <a:gd name="connsiteY11" fmla="*/ 957827 h 2026318"/>
              <a:gd name="connsiteX12" fmla="*/ 543268 w 1421182"/>
              <a:gd name="connsiteY12" fmla="*/ 8 h 2026318"/>
              <a:gd name="connsiteX13" fmla="*/ 473286 w 1421182"/>
              <a:gd name="connsiteY13" fmla="*/ 1312127 h 2026318"/>
              <a:gd name="connsiteX14" fmla="*/ 338442 w 1421182"/>
              <a:gd name="connsiteY14" fmla="*/ 1258222 h 2026318"/>
              <a:gd name="connsiteX15" fmla="*/ 719 w 1421182"/>
              <a:gd name="connsiteY15" fmla="*/ 957545 h 2026318"/>
              <a:gd name="connsiteX0" fmla="*/ 719 w 1421182"/>
              <a:gd name="connsiteY0" fmla="*/ 957545 h 2295953"/>
              <a:gd name="connsiteX1" fmla="*/ 140932 w 1421182"/>
              <a:gd name="connsiteY1" fmla="*/ 1353319 h 2295953"/>
              <a:gd name="connsiteX2" fmla="*/ 309182 w 1421182"/>
              <a:gd name="connsiteY2" fmla="*/ 1711764 h 2295953"/>
              <a:gd name="connsiteX3" fmla="*/ 693290 w 1421182"/>
              <a:gd name="connsiteY3" fmla="*/ 2019121 h 2295953"/>
              <a:gd name="connsiteX4" fmla="*/ 722524 w 1421182"/>
              <a:gd name="connsiteY4" fmla="*/ 2295953 h 2295953"/>
              <a:gd name="connsiteX5" fmla="*/ 1311364 w 1421182"/>
              <a:gd name="connsiteY5" fmla="*/ 2026318 h 2295953"/>
              <a:gd name="connsiteX6" fmla="*/ 1421092 w 1421182"/>
              <a:gd name="connsiteY6" fmla="*/ 1126548 h 2295953"/>
              <a:gd name="connsiteX7" fmla="*/ 1152597 w 1421182"/>
              <a:gd name="connsiteY7" fmla="*/ 669082 h 2295953"/>
              <a:gd name="connsiteX8" fmla="*/ 1168953 w 1421182"/>
              <a:gd name="connsiteY8" fmla="*/ 968062 h 2295953"/>
              <a:gd name="connsiteX9" fmla="*/ 927050 w 1421182"/>
              <a:gd name="connsiteY9" fmla="*/ 614956 h 2295953"/>
              <a:gd name="connsiteX10" fmla="*/ 957315 w 1421182"/>
              <a:gd name="connsiteY10" fmla="*/ 944170 h 2295953"/>
              <a:gd name="connsiteX11" fmla="*/ 711016 w 1421182"/>
              <a:gd name="connsiteY11" fmla="*/ 569620 h 2295953"/>
              <a:gd name="connsiteX12" fmla="*/ 729319 w 1421182"/>
              <a:gd name="connsiteY12" fmla="*/ 957827 h 2295953"/>
              <a:gd name="connsiteX13" fmla="*/ 543268 w 1421182"/>
              <a:gd name="connsiteY13" fmla="*/ 8 h 2295953"/>
              <a:gd name="connsiteX14" fmla="*/ 473286 w 1421182"/>
              <a:gd name="connsiteY14" fmla="*/ 1312127 h 2295953"/>
              <a:gd name="connsiteX15" fmla="*/ 338442 w 1421182"/>
              <a:gd name="connsiteY15" fmla="*/ 1258222 h 2295953"/>
              <a:gd name="connsiteX16" fmla="*/ 719 w 1421182"/>
              <a:gd name="connsiteY16" fmla="*/ 957545 h 2295953"/>
              <a:gd name="connsiteX0" fmla="*/ 719 w 1421182"/>
              <a:gd name="connsiteY0" fmla="*/ 957545 h 2317397"/>
              <a:gd name="connsiteX1" fmla="*/ 140932 w 1421182"/>
              <a:gd name="connsiteY1" fmla="*/ 1353319 h 2317397"/>
              <a:gd name="connsiteX2" fmla="*/ 309182 w 1421182"/>
              <a:gd name="connsiteY2" fmla="*/ 1711764 h 2317397"/>
              <a:gd name="connsiteX3" fmla="*/ 693290 w 1421182"/>
              <a:gd name="connsiteY3" fmla="*/ 2019121 h 2317397"/>
              <a:gd name="connsiteX4" fmla="*/ 722524 w 1421182"/>
              <a:gd name="connsiteY4" fmla="*/ 2295953 h 2317397"/>
              <a:gd name="connsiteX5" fmla="*/ 1170733 w 1421182"/>
              <a:gd name="connsiteY5" fmla="*/ 2300858 h 2317397"/>
              <a:gd name="connsiteX6" fmla="*/ 1311364 w 1421182"/>
              <a:gd name="connsiteY6" fmla="*/ 2026318 h 2317397"/>
              <a:gd name="connsiteX7" fmla="*/ 1421092 w 1421182"/>
              <a:gd name="connsiteY7" fmla="*/ 1126548 h 2317397"/>
              <a:gd name="connsiteX8" fmla="*/ 1152597 w 1421182"/>
              <a:gd name="connsiteY8" fmla="*/ 669082 h 2317397"/>
              <a:gd name="connsiteX9" fmla="*/ 1168953 w 1421182"/>
              <a:gd name="connsiteY9" fmla="*/ 968062 h 2317397"/>
              <a:gd name="connsiteX10" fmla="*/ 927050 w 1421182"/>
              <a:gd name="connsiteY10" fmla="*/ 614956 h 2317397"/>
              <a:gd name="connsiteX11" fmla="*/ 957315 w 1421182"/>
              <a:gd name="connsiteY11" fmla="*/ 944170 h 2317397"/>
              <a:gd name="connsiteX12" fmla="*/ 711016 w 1421182"/>
              <a:gd name="connsiteY12" fmla="*/ 569620 h 2317397"/>
              <a:gd name="connsiteX13" fmla="*/ 729319 w 1421182"/>
              <a:gd name="connsiteY13" fmla="*/ 957827 h 2317397"/>
              <a:gd name="connsiteX14" fmla="*/ 543268 w 1421182"/>
              <a:gd name="connsiteY14" fmla="*/ 8 h 2317397"/>
              <a:gd name="connsiteX15" fmla="*/ 473286 w 1421182"/>
              <a:gd name="connsiteY15" fmla="*/ 1312127 h 2317397"/>
              <a:gd name="connsiteX16" fmla="*/ 338442 w 1421182"/>
              <a:gd name="connsiteY16" fmla="*/ 1258222 h 2317397"/>
              <a:gd name="connsiteX17" fmla="*/ 719 w 1421182"/>
              <a:gd name="connsiteY17" fmla="*/ 957545 h 2317397"/>
              <a:gd name="connsiteX0" fmla="*/ 719 w 1421182"/>
              <a:gd name="connsiteY0" fmla="*/ 957545 h 2317397"/>
              <a:gd name="connsiteX1" fmla="*/ 140932 w 1421182"/>
              <a:gd name="connsiteY1" fmla="*/ 1353319 h 2317397"/>
              <a:gd name="connsiteX2" fmla="*/ 309182 w 1421182"/>
              <a:gd name="connsiteY2" fmla="*/ 1711764 h 2317397"/>
              <a:gd name="connsiteX3" fmla="*/ 626141 w 1421182"/>
              <a:gd name="connsiteY3" fmla="*/ 1985150 h 2317397"/>
              <a:gd name="connsiteX4" fmla="*/ 722524 w 1421182"/>
              <a:gd name="connsiteY4" fmla="*/ 2295953 h 2317397"/>
              <a:gd name="connsiteX5" fmla="*/ 1170733 w 1421182"/>
              <a:gd name="connsiteY5" fmla="*/ 2300858 h 2317397"/>
              <a:gd name="connsiteX6" fmla="*/ 1311364 w 1421182"/>
              <a:gd name="connsiteY6" fmla="*/ 2026318 h 2317397"/>
              <a:gd name="connsiteX7" fmla="*/ 1421092 w 1421182"/>
              <a:gd name="connsiteY7" fmla="*/ 1126548 h 2317397"/>
              <a:gd name="connsiteX8" fmla="*/ 1152597 w 1421182"/>
              <a:gd name="connsiteY8" fmla="*/ 669082 h 2317397"/>
              <a:gd name="connsiteX9" fmla="*/ 1168953 w 1421182"/>
              <a:gd name="connsiteY9" fmla="*/ 968062 h 2317397"/>
              <a:gd name="connsiteX10" fmla="*/ 927050 w 1421182"/>
              <a:gd name="connsiteY10" fmla="*/ 614956 h 2317397"/>
              <a:gd name="connsiteX11" fmla="*/ 957315 w 1421182"/>
              <a:gd name="connsiteY11" fmla="*/ 944170 h 2317397"/>
              <a:gd name="connsiteX12" fmla="*/ 711016 w 1421182"/>
              <a:gd name="connsiteY12" fmla="*/ 569620 h 2317397"/>
              <a:gd name="connsiteX13" fmla="*/ 729319 w 1421182"/>
              <a:gd name="connsiteY13" fmla="*/ 957827 h 2317397"/>
              <a:gd name="connsiteX14" fmla="*/ 543268 w 1421182"/>
              <a:gd name="connsiteY14" fmla="*/ 8 h 2317397"/>
              <a:gd name="connsiteX15" fmla="*/ 473286 w 1421182"/>
              <a:gd name="connsiteY15" fmla="*/ 1312127 h 2317397"/>
              <a:gd name="connsiteX16" fmla="*/ 338442 w 1421182"/>
              <a:gd name="connsiteY16" fmla="*/ 1258222 h 2317397"/>
              <a:gd name="connsiteX17" fmla="*/ 719 w 1421182"/>
              <a:gd name="connsiteY17" fmla="*/ 957545 h 2317397"/>
              <a:gd name="connsiteX0" fmla="*/ 719 w 1421182"/>
              <a:gd name="connsiteY0" fmla="*/ 957545 h 2314785"/>
              <a:gd name="connsiteX1" fmla="*/ 140932 w 1421182"/>
              <a:gd name="connsiteY1" fmla="*/ 1353319 h 2314785"/>
              <a:gd name="connsiteX2" fmla="*/ 309182 w 1421182"/>
              <a:gd name="connsiteY2" fmla="*/ 1711764 h 2314785"/>
              <a:gd name="connsiteX3" fmla="*/ 626141 w 1421182"/>
              <a:gd name="connsiteY3" fmla="*/ 1985150 h 2314785"/>
              <a:gd name="connsiteX4" fmla="*/ 658780 w 1421182"/>
              <a:gd name="connsiteY4" fmla="*/ 2266927 h 2314785"/>
              <a:gd name="connsiteX5" fmla="*/ 1170733 w 1421182"/>
              <a:gd name="connsiteY5" fmla="*/ 2300858 h 2314785"/>
              <a:gd name="connsiteX6" fmla="*/ 1311364 w 1421182"/>
              <a:gd name="connsiteY6" fmla="*/ 2026318 h 2314785"/>
              <a:gd name="connsiteX7" fmla="*/ 1421092 w 1421182"/>
              <a:gd name="connsiteY7" fmla="*/ 1126548 h 2314785"/>
              <a:gd name="connsiteX8" fmla="*/ 1152597 w 1421182"/>
              <a:gd name="connsiteY8" fmla="*/ 669082 h 2314785"/>
              <a:gd name="connsiteX9" fmla="*/ 1168953 w 1421182"/>
              <a:gd name="connsiteY9" fmla="*/ 968062 h 2314785"/>
              <a:gd name="connsiteX10" fmla="*/ 927050 w 1421182"/>
              <a:gd name="connsiteY10" fmla="*/ 614956 h 2314785"/>
              <a:gd name="connsiteX11" fmla="*/ 957315 w 1421182"/>
              <a:gd name="connsiteY11" fmla="*/ 944170 h 2314785"/>
              <a:gd name="connsiteX12" fmla="*/ 711016 w 1421182"/>
              <a:gd name="connsiteY12" fmla="*/ 569620 h 2314785"/>
              <a:gd name="connsiteX13" fmla="*/ 729319 w 1421182"/>
              <a:gd name="connsiteY13" fmla="*/ 957827 h 2314785"/>
              <a:gd name="connsiteX14" fmla="*/ 543268 w 1421182"/>
              <a:gd name="connsiteY14" fmla="*/ 8 h 2314785"/>
              <a:gd name="connsiteX15" fmla="*/ 473286 w 1421182"/>
              <a:gd name="connsiteY15" fmla="*/ 1312127 h 2314785"/>
              <a:gd name="connsiteX16" fmla="*/ 338442 w 1421182"/>
              <a:gd name="connsiteY16" fmla="*/ 1258222 h 2314785"/>
              <a:gd name="connsiteX17" fmla="*/ 719 w 1421182"/>
              <a:gd name="connsiteY17" fmla="*/ 957545 h 2314785"/>
              <a:gd name="connsiteX0" fmla="*/ 719 w 1421182"/>
              <a:gd name="connsiteY0" fmla="*/ 957545 h 2323891"/>
              <a:gd name="connsiteX1" fmla="*/ 140932 w 1421182"/>
              <a:gd name="connsiteY1" fmla="*/ 1353319 h 2323891"/>
              <a:gd name="connsiteX2" fmla="*/ 309182 w 1421182"/>
              <a:gd name="connsiteY2" fmla="*/ 1711764 h 2323891"/>
              <a:gd name="connsiteX3" fmla="*/ 626141 w 1421182"/>
              <a:gd name="connsiteY3" fmla="*/ 1985150 h 2323891"/>
              <a:gd name="connsiteX4" fmla="*/ 658780 w 1421182"/>
              <a:gd name="connsiteY4" fmla="*/ 2266927 h 2323891"/>
              <a:gd name="connsiteX5" fmla="*/ 1170733 w 1421182"/>
              <a:gd name="connsiteY5" fmla="*/ 2300858 h 2323891"/>
              <a:gd name="connsiteX6" fmla="*/ 1311364 w 1421182"/>
              <a:gd name="connsiteY6" fmla="*/ 2026318 h 2323891"/>
              <a:gd name="connsiteX7" fmla="*/ 1421092 w 1421182"/>
              <a:gd name="connsiteY7" fmla="*/ 1126548 h 2323891"/>
              <a:gd name="connsiteX8" fmla="*/ 1152597 w 1421182"/>
              <a:gd name="connsiteY8" fmla="*/ 669082 h 2323891"/>
              <a:gd name="connsiteX9" fmla="*/ 1168953 w 1421182"/>
              <a:gd name="connsiteY9" fmla="*/ 968062 h 2323891"/>
              <a:gd name="connsiteX10" fmla="*/ 927050 w 1421182"/>
              <a:gd name="connsiteY10" fmla="*/ 614956 h 2323891"/>
              <a:gd name="connsiteX11" fmla="*/ 957315 w 1421182"/>
              <a:gd name="connsiteY11" fmla="*/ 944170 h 2323891"/>
              <a:gd name="connsiteX12" fmla="*/ 711016 w 1421182"/>
              <a:gd name="connsiteY12" fmla="*/ 569620 h 2323891"/>
              <a:gd name="connsiteX13" fmla="*/ 729319 w 1421182"/>
              <a:gd name="connsiteY13" fmla="*/ 957827 h 2323891"/>
              <a:gd name="connsiteX14" fmla="*/ 543268 w 1421182"/>
              <a:gd name="connsiteY14" fmla="*/ 8 h 2323891"/>
              <a:gd name="connsiteX15" fmla="*/ 473286 w 1421182"/>
              <a:gd name="connsiteY15" fmla="*/ 1312127 h 2323891"/>
              <a:gd name="connsiteX16" fmla="*/ 338442 w 1421182"/>
              <a:gd name="connsiteY16" fmla="*/ 1258222 h 2323891"/>
              <a:gd name="connsiteX17" fmla="*/ 719 w 1421182"/>
              <a:gd name="connsiteY17" fmla="*/ 957545 h 2323891"/>
              <a:gd name="connsiteX0" fmla="*/ 719 w 1421182"/>
              <a:gd name="connsiteY0" fmla="*/ 957545 h 2358736"/>
              <a:gd name="connsiteX1" fmla="*/ 140932 w 1421182"/>
              <a:gd name="connsiteY1" fmla="*/ 1353319 h 2358736"/>
              <a:gd name="connsiteX2" fmla="*/ 309182 w 1421182"/>
              <a:gd name="connsiteY2" fmla="*/ 1711764 h 2358736"/>
              <a:gd name="connsiteX3" fmla="*/ 626141 w 1421182"/>
              <a:gd name="connsiteY3" fmla="*/ 1985150 h 2358736"/>
              <a:gd name="connsiteX4" fmla="*/ 658780 w 1421182"/>
              <a:gd name="connsiteY4" fmla="*/ 2266927 h 2358736"/>
              <a:gd name="connsiteX5" fmla="*/ 1227989 w 1421182"/>
              <a:gd name="connsiteY5" fmla="*/ 2341644 h 2358736"/>
              <a:gd name="connsiteX6" fmla="*/ 1311364 w 1421182"/>
              <a:gd name="connsiteY6" fmla="*/ 2026318 h 2358736"/>
              <a:gd name="connsiteX7" fmla="*/ 1421092 w 1421182"/>
              <a:gd name="connsiteY7" fmla="*/ 1126548 h 2358736"/>
              <a:gd name="connsiteX8" fmla="*/ 1152597 w 1421182"/>
              <a:gd name="connsiteY8" fmla="*/ 669082 h 2358736"/>
              <a:gd name="connsiteX9" fmla="*/ 1168953 w 1421182"/>
              <a:gd name="connsiteY9" fmla="*/ 968062 h 2358736"/>
              <a:gd name="connsiteX10" fmla="*/ 927050 w 1421182"/>
              <a:gd name="connsiteY10" fmla="*/ 614956 h 2358736"/>
              <a:gd name="connsiteX11" fmla="*/ 957315 w 1421182"/>
              <a:gd name="connsiteY11" fmla="*/ 944170 h 2358736"/>
              <a:gd name="connsiteX12" fmla="*/ 711016 w 1421182"/>
              <a:gd name="connsiteY12" fmla="*/ 569620 h 2358736"/>
              <a:gd name="connsiteX13" fmla="*/ 729319 w 1421182"/>
              <a:gd name="connsiteY13" fmla="*/ 957827 h 2358736"/>
              <a:gd name="connsiteX14" fmla="*/ 543268 w 1421182"/>
              <a:gd name="connsiteY14" fmla="*/ 8 h 2358736"/>
              <a:gd name="connsiteX15" fmla="*/ 473286 w 1421182"/>
              <a:gd name="connsiteY15" fmla="*/ 1312127 h 2358736"/>
              <a:gd name="connsiteX16" fmla="*/ 338442 w 1421182"/>
              <a:gd name="connsiteY16" fmla="*/ 1258222 h 2358736"/>
              <a:gd name="connsiteX17" fmla="*/ 719 w 1421182"/>
              <a:gd name="connsiteY17" fmla="*/ 957545 h 2358736"/>
              <a:gd name="connsiteX0" fmla="*/ 719 w 1421182"/>
              <a:gd name="connsiteY0" fmla="*/ 957545 h 2341644"/>
              <a:gd name="connsiteX1" fmla="*/ 140932 w 1421182"/>
              <a:gd name="connsiteY1" fmla="*/ 1353319 h 2341644"/>
              <a:gd name="connsiteX2" fmla="*/ 309182 w 1421182"/>
              <a:gd name="connsiteY2" fmla="*/ 1711764 h 2341644"/>
              <a:gd name="connsiteX3" fmla="*/ 626141 w 1421182"/>
              <a:gd name="connsiteY3" fmla="*/ 1985150 h 2341644"/>
              <a:gd name="connsiteX4" fmla="*/ 658780 w 1421182"/>
              <a:gd name="connsiteY4" fmla="*/ 2266927 h 2341644"/>
              <a:gd name="connsiteX5" fmla="*/ 1227989 w 1421182"/>
              <a:gd name="connsiteY5" fmla="*/ 2341644 h 2341644"/>
              <a:gd name="connsiteX6" fmla="*/ 1311364 w 1421182"/>
              <a:gd name="connsiteY6" fmla="*/ 2026318 h 2341644"/>
              <a:gd name="connsiteX7" fmla="*/ 1421092 w 1421182"/>
              <a:gd name="connsiteY7" fmla="*/ 1126548 h 2341644"/>
              <a:gd name="connsiteX8" fmla="*/ 1152597 w 1421182"/>
              <a:gd name="connsiteY8" fmla="*/ 669082 h 2341644"/>
              <a:gd name="connsiteX9" fmla="*/ 1168953 w 1421182"/>
              <a:gd name="connsiteY9" fmla="*/ 968062 h 2341644"/>
              <a:gd name="connsiteX10" fmla="*/ 927050 w 1421182"/>
              <a:gd name="connsiteY10" fmla="*/ 614956 h 2341644"/>
              <a:gd name="connsiteX11" fmla="*/ 957315 w 1421182"/>
              <a:gd name="connsiteY11" fmla="*/ 944170 h 2341644"/>
              <a:gd name="connsiteX12" fmla="*/ 711016 w 1421182"/>
              <a:gd name="connsiteY12" fmla="*/ 569620 h 2341644"/>
              <a:gd name="connsiteX13" fmla="*/ 729319 w 1421182"/>
              <a:gd name="connsiteY13" fmla="*/ 957827 h 2341644"/>
              <a:gd name="connsiteX14" fmla="*/ 543268 w 1421182"/>
              <a:gd name="connsiteY14" fmla="*/ 8 h 2341644"/>
              <a:gd name="connsiteX15" fmla="*/ 473286 w 1421182"/>
              <a:gd name="connsiteY15" fmla="*/ 1312127 h 2341644"/>
              <a:gd name="connsiteX16" fmla="*/ 338442 w 1421182"/>
              <a:gd name="connsiteY16" fmla="*/ 1258222 h 2341644"/>
              <a:gd name="connsiteX17" fmla="*/ 719 w 1421182"/>
              <a:gd name="connsiteY17" fmla="*/ 957545 h 2341644"/>
              <a:gd name="connsiteX0" fmla="*/ 719 w 1421092"/>
              <a:gd name="connsiteY0" fmla="*/ 957545 h 2341644"/>
              <a:gd name="connsiteX1" fmla="*/ 140932 w 1421092"/>
              <a:gd name="connsiteY1" fmla="*/ 1353319 h 2341644"/>
              <a:gd name="connsiteX2" fmla="*/ 309182 w 1421092"/>
              <a:gd name="connsiteY2" fmla="*/ 1711764 h 2341644"/>
              <a:gd name="connsiteX3" fmla="*/ 626141 w 1421092"/>
              <a:gd name="connsiteY3" fmla="*/ 1985150 h 2341644"/>
              <a:gd name="connsiteX4" fmla="*/ 658780 w 1421092"/>
              <a:gd name="connsiteY4" fmla="*/ 2266927 h 2341644"/>
              <a:gd name="connsiteX5" fmla="*/ 1227989 w 1421092"/>
              <a:gd name="connsiteY5" fmla="*/ 2341644 h 2341644"/>
              <a:gd name="connsiteX6" fmla="*/ 1262460 w 1421092"/>
              <a:gd name="connsiteY6" fmla="*/ 1987074 h 2341644"/>
              <a:gd name="connsiteX7" fmla="*/ 1421092 w 1421092"/>
              <a:gd name="connsiteY7" fmla="*/ 1126548 h 2341644"/>
              <a:gd name="connsiteX8" fmla="*/ 1152597 w 1421092"/>
              <a:gd name="connsiteY8" fmla="*/ 669082 h 2341644"/>
              <a:gd name="connsiteX9" fmla="*/ 1168953 w 1421092"/>
              <a:gd name="connsiteY9" fmla="*/ 968062 h 2341644"/>
              <a:gd name="connsiteX10" fmla="*/ 927050 w 1421092"/>
              <a:gd name="connsiteY10" fmla="*/ 614956 h 2341644"/>
              <a:gd name="connsiteX11" fmla="*/ 957315 w 1421092"/>
              <a:gd name="connsiteY11" fmla="*/ 944170 h 2341644"/>
              <a:gd name="connsiteX12" fmla="*/ 711016 w 1421092"/>
              <a:gd name="connsiteY12" fmla="*/ 569620 h 2341644"/>
              <a:gd name="connsiteX13" fmla="*/ 729319 w 1421092"/>
              <a:gd name="connsiteY13" fmla="*/ 957827 h 2341644"/>
              <a:gd name="connsiteX14" fmla="*/ 543268 w 1421092"/>
              <a:gd name="connsiteY14" fmla="*/ 8 h 2341644"/>
              <a:gd name="connsiteX15" fmla="*/ 473286 w 1421092"/>
              <a:gd name="connsiteY15" fmla="*/ 1312127 h 2341644"/>
              <a:gd name="connsiteX16" fmla="*/ 338442 w 1421092"/>
              <a:gd name="connsiteY16" fmla="*/ 1258222 h 2341644"/>
              <a:gd name="connsiteX17" fmla="*/ 719 w 1421092"/>
              <a:gd name="connsiteY17" fmla="*/ 957545 h 2341644"/>
              <a:gd name="connsiteX0" fmla="*/ 719 w 1421109"/>
              <a:gd name="connsiteY0" fmla="*/ 957545 h 2341644"/>
              <a:gd name="connsiteX1" fmla="*/ 140932 w 1421109"/>
              <a:gd name="connsiteY1" fmla="*/ 1353319 h 2341644"/>
              <a:gd name="connsiteX2" fmla="*/ 309182 w 1421109"/>
              <a:gd name="connsiteY2" fmla="*/ 1711764 h 2341644"/>
              <a:gd name="connsiteX3" fmla="*/ 626141 w 1421109"/>
              <a:gd name="connsiteY3" fmla="*/ 1985150 h 2341644"/>
              <a:gd name="connsiteX4" fmla="*/ 658780 w 1421109"/>
              <a:gd name="connsiteY4" fmla="*/ 2266927 h 2341644"/>
              <a:gd name="connsiteX5" fmla="*/ 1227989 w 1421109"/>
              <a:gd name="connsiteY5" fmla="*/ 2341644 h 2341644"/>
              <a:gd name="connsiteX6" fmla="*/ 1262460 w 1421109"/>
              <a:gd name="connsiteY6" fmla="*/ 1987074 h 2341644"/>
              <a:gd name="connsiteX7" fmla="*/ 1421092 w 1421109"/>
              <a:gd name="connsiteY7" fmla="*/ 1126548 h 2341644"/>
              <a:gd name="connsiteX8" fmla="*/ 1152597 w 1421109"/>
              <a:gd name="connsiteY8" fmla="*/ 669082 h 2341644"/>
              <a:gd name="connsiteX9" fmla="*/ 1168953 w 1421109"/>
              <a:gd name="connsiteY9" fmla="*/ 968062 h 2341644"/>
              <a:gd name="connsiteX10" fmla="*/ 927050 w 1421109"/>
              <a:gd name="connsiteY10" fmla="*/ 614956 h 2341644"/>
              <a:gd name="connsiteX11" fmla="*/ 957315 w 1421109"/>
              <a:gd name="connsiteY11" fmla="*/ 944170 h 2341644"/>
              <a:gd name="connsiteX12" fmla="*/ 711016 w 1421109"/>
              <a:gd name="connsiteY12" fmla="*/ 569620 h 2341644"/>
              <a:gd name="connsiteX13" fmla="*/ 729319 w 1421109"/>
              <a:gd name="connsiteY13" fmla="*/ 957827 h 2341644"/>
              <a:gd name="connsiteX14" fmla="*/ 543268 w 1421109"/>
              <a:gd name="connsiteY14" fmla="*/ 8 h 2341644"/>
              <a:gd name="connsiteX15" fmla="*/ 473286 w 1421109"/>
              <a:gd name="connsiteY15" fmla="*/ 1312127 h 2341644"/>
              <a:gd name="connsiteX16" fmla="*/ 338442 w 1421109"/>
              <a:gd name="connsiteY16" fmla="*/ 1258222 h 2341644"/>
              <a:gd name="connsiteX17" fmla="*/ 719 w 1421109"/>
              <a:gd name="connsiteY17" fmla="*/ 957545 h 2341644"/>
              <a:gd name="connsiteX0" fmla="*/ 719 w 1421109"/>
              <a:gd name="connsiteY0" fmla="*/ 957545 h 2341644"/>
              <a:gd name="connsiteX1" fmla="*/ 140932 w 1421109"/>
              <a:gd name="connsiteY1" fmla="*/ 1353319 h 2341644"/>
              <a:gd name="connsiteX2" fmla="*/ 309182 w 1421109"/>
              <a:gd name="connsiteY2" fmla="*/ 1711764 h 2341644"/>
              <a:gd name="connsiteX3" fmla="*/ 626141 w 1421109"/>
              <a:gd name="connsiteY3" fmla="*/ 1985150 h 2341644"/>
              <a:gd name="connsiteX4" fmla="*/ 658780 w 1421109"/>
              <a:gd name="connsiteY4" fmla="*/ 2266927 h 2341644"/>
              <a:gd name="connsiteX5" fmla="*/ 1227989 w 1421109"/>
              <a:gd name="connsiteY5" fmla="*/ 2341644 h 2341644"/>
              <a:gd name="connsiteX6" fmla="*/ 1262460 w 1421109"/>
              <a:gd name="connsiteY6" fmla="*/ 1987074 h 2341644"/>
              <a:gd name="connsiteX7" fmla="*/ 1421092 w 1421109"/>
              <a:gd name="connsiteY7" fmla="*/ 1126548 h 2341644"/>
              <a:gd name="connsiteX8" fmla="*/ 1152597 w 1421109"/>
              <a:gd name="connsiteY8" fmla="*/ 669082 h 2341644"/>
              <a:gd name="connsiteX9" fmla="*/ 1168953 w 1421109"/>
              <a:gd name="connsiteY9" fmla="*/ 968062 h 2341644"/>
              <a:gd name="connsiteX10" fmla="*/ 927050 w 1421109"/>
              <a:gd name="connsiteY10" fmla="*/ 614956 h 2341644"/>
              <a:gd name="connsiteX11" fmla="*/ 957315 w 1421109"/>
              <a:gd name="connsiteY11" fmla="*/ 944170 h 2341644"/>
              <a:gd name="connsiteX12" fmla="*/ 711016 w 1421109"/>
              <a:gd name="connsiteY12" fmla="*/ 569620 h 2341644"/>
              <a:gd name="connsiteX13" fmla="*/ 729319 w 1421109"/>
              <a:gd name="connsiteY13" fmla="*/ 957827 h 2341644"/>
              <a:gd name="connsiteX14" fmla="*/ 543268 w 1421109"/>
              <a:gd name="connsiteY14" fmla="*/ 8 h 2341644"/>
              <a:gd name="connsiteX15" fmla="*/ 473286 w 1421109"/>
              <a:gd name="connsiteY15" fmla="*/ 1312127 h 2341644"/>
              <a:gd name="connsiteX16" fmla="*/ 338442 w 1421109"/>
              <a:gd name="connsiteY16" fmla="*/ 1258222 h 2341644"/>
              <a:gd name="connsiteX17" fmla="*/ 719 w 1421109"/>
              <a:gd name="connsiteY17" fmla="*/ 957545 h 2341644"/>
              <a:gd name="connsiteX0" fmla="*/ 719 w 1421109"/>
              <a:gd name="connsiteY0" fmla="*/ 957545 h 2341644"/>
              <a:gd name="connsiteX1" fmla="*/ 140932 w 1421109"/>
              <a:gd name="connsiteY1" fmla="*/ 1353319 h 2341644"/>
              <a:gd name="connsiteX2" fmla="*/ 309182 w 1421109"/>
              <a:gd name="connsiteY2" fmla="*/ 1711764 h 2341644"/>
              <a:gd name="connsiteX3" fmla="*/ 626141 w 1421109"/>
              <a:gd name="connsiteY3" fmla="*/ 1985150 h 2341644"/>
              <a:gd name="connsiteX4" fmla="*/ 622941 w 1421109"/>
              <a:gd name="connsiteY4" fmla="*/ 2320778 h 2341644"/>
              <a:gd name="connsiteX5" fmla="*/ 1227989 w 1421109"/>
              <a:gd name="connsiteY5" fmla="*/ 2341644 h 2341644"/>
              <a:gd name="connsiteX6" fmla="*/ 1262460 w 1421109"/>
              <a:gd name="connsiteY6" fmla="*/ 1987074 h 2341644"/>
              <a:gd name="connsiteX7" fmla="*/ 1421092 w 1421109"/>
              <a:gd name="connsiteY7" fmla="*/ 1126548 h 2341644"/>
              <a:gd name="connsiteX8" fmla="*/ 1152597 w 1421109"/>
              <a:gd name="connsiteY8" fmla="*/ 669082 h 2341644"/>
              <a:gd name="connsiteX9" fmla="*/ 1168953 w 1421109"/>
              <a:gd name="connsiteY9" fmla="*/ 968062 h 2341644"/>
              <a:gd name="connsiteX10" fmla="*/ 927050 w 1421109"/>
              <a:gd name="connsiteY10" fmla="*/ 614956 h 2341644"/>
              <a:gd name="connsiteX11" fmla="*/ 957315 w 1421109"/>
              <a:gd name="connsiteY11" fmla="*/ 944170 h 2341644"/>
              <a:gd name="connsiteX12" fmla="*/ 711016 w 1421109"/>
              <a:gd name="connsiteY12" fmla="*/ 569620 h 2341644"/>
              <a:gd name="connsiteX13" fmla="*/ 729319 w 1421109"/>
              <a:gd name="connsiteY13" fmla="*/ 957827 h 2341644"/>
              <a:gd name="connsiteX14" fmla="*/ 543268 w 1421109"/>
              <a:gd name="connsiteY14" fmla="*/ 8 h 2341644"/>
              <a:gd name="connsiteX15" fmla="*/ 473286 w 1421109"/>
              <a:gd name="connsiteY15" fmla="*/ 1312127 h 2341644"/>
              <a:gd name="connsiteX16" fmla="*/ 338442 w 1421109"/>
              <a:gd name="connsiteY16" fmla="*/ 1258222 h 2341644"/>
              <a:gd name="connsiteX17" fmla="*/ 719 w 1421109"/>
              <a:gd name="connsiteY17" fmla="*/ 957545 h 2341644"/>
              <a:gd name="connsiteX0" fmla="*/ 719 w 1421109"/>
              <a:gd name="connsiteY0" fmla="*/ 957545 h 2341644"/>
              <a:gd name="connsiteX1" fmla="*/ 140932 w 1421109"/>
              <a:gd name="connsiteY1" fmla="*/ 1353319 h 2341644"/>
              <a:gd name="connsiteX2" fmla="*/ 309182 w 1421109"/>
              <a:gd name="connsiteY2" fmla="*/ 1711764 h 2341644"/>
              <a:gd name="connsiteX3" fmla="*/ 548773 w 1421109"/>
              <a:gd name="connsiteY3" fmla="*/ 1936338 h 2341644"/>
              <a:gd name="connsiteX4" fmla="*/ 622941 w 1421109"/>
              <a:gd name="connsiteY4" fmla="*/ 2320778 h 2341644"/>
              <a:gd name="connsiteX5" fmla="*/ 1227989 w 1421109"/>
              <a:gd name="connsiteY5" fmla="*/ 2341644 h 2341644"/>
              <a:gd name="connsiteX6" fmla="*/ 1262460 w 1421109"/>
              <a:gd name="connsiteY6" fmla="*/ 1987074 h 2341644"/>
              <a:gd name="connsiteX7" fmla="*/ 1421092 w 1421109"/>
              <a:gd name="connsiteY7" fmla="*/ 1126548 h 2341644"/>
              <a:gd name="connsiteX8" fmla="*/ 1152597 w 1421109"/>
              <a:gd name="connsiteY8" fmla="*/ 669082 h 2341644"/>
              <a:gd name="connsiteX9" fmla="*/ 1168953 w 1421109"/>
              <a:gd name="connsiteY9" fmla="*/ 968062 h 2341644"/>
              <a:gd name="connsiteX10" fmla="*/ 927050 w 1421109"/>
              <a:gd name="connsiteY10" fmla="*/ 614956 h 2341644"/>
              <a:gd name="connsiteX11" fmla="*/ 957315 w 1421109"/>
              <a:gd name="connsiteY11" fmla="*/ 944170 h 2341644"/>
              <a:gd name="connsiteX12" fmla="*/ 711016 w 1421109"/>
              <a:gd name="connsiteY12" fmla="*/ 569620 h 2341644"/>
              <a:gd name="connsiteX13" fmla="*/ 729319 w 1421109"/>
              <a:gd name="connsiteY13" fmla="*/ 957827 h 2341644"/>
              <a:gd name="connsiteX14" fmla="*/ 543268 w 1421109"/>
              <a:gd name="connsiteY14" fmla="*/ 8 h 2341644"/>
              <a:gd name="connsiteX15" fmla="*/ 473286 w 1421109"/>
              <a:gd name="connsiteY15" fmla="*/ 1312127 h 2341644"/>
              <a:gd name="connsiteX16" fmla="*/ 338442 w 1421109"/>
              <a:gd name="connsiteY16" fmla="*/ 1258222 h 2341644"/>
              <a:gd name="connsiteX17" fmla="*/ 719 w 1421109"/>
              <a:gd name="connsiteY17" fmla="*/ 957545 h 2341644"/>
              <a:gd name="connsiteX0" fmla="*/ 719 w 1421109"/>
              <a:gd name="connsiteY0" fmla="*/ 957545 h 2341644"/>
              <a:gd name="connsiteX1" fmla="*/ 140932 w 1421109"/>
              <a:gd name="connsiteY1" fmla="*/ 1353319 h 2341644"/>
              <a:gd name="connsiteX2" fmla="*/ 309182 w 1421109"/>
              <a:gd name="connsiteY2" fmla="*/ 1711764 h 2341644"/>
              <a:gd name="connsiteX3" fmla="*/ 548773 w 1421109"/>
              <a:gd name="connsiteY3" fmla="*/ 1936338 h 2341644"/>
              <a:gd name="connsiteX4" fmla="*/ 557331 w 1421109"/>
              <a:gd name="connsiteY4" fmla="*/ 2278453 h 2341644"/>
              <a:gd name="connsiteX5" fmla="*/ 1227989 w 1421109"/>
              <a:gd name="connsiteY5" fmla="*/ 2341644 h 2341644"/>
              <a:gd name="connsiteX6" fmla="*/ 1262460 w 1421109"/>
              <a:gd name="connsiteY6" fmla="*/ 1987074 h 2341644"/>
              <a:gd name="connsiteX7" fmla="*/ 1421092 w 1421109"/>
              <a:gd name="connsiteY7" fmla="*/ 1126548 h 2341644"/>
              <a:gd name="connsiteX8" fmla="*/ 1152597 w 1421109"/>
              <a:gd name="connsiteY8" fmla="*/ 669082 h 2341644"/>
              <a:gd name="connsiteX9" fmla="*/ 1168953 w 1421109"/>
              <a:gd name="connsiteY9" fmla="*/ 968062 h 2341644"/>
              <a:gd name="connsiteX10" fmla="*/ 927050 w 1421109"/>
              <a:gd name="connsiteY10" fmla="*/ 614956 h 2341644"/>
              <a:gd name="connsiteX11" fmla="*/ 957315 w 1421109"/>
              <a:gd name="connsiteY11" fmla="*/ 944170 h 2341644"/>
              <a:gd name="connsiteX12" fmla="*/ 711016 w 1421109"/>
              <a:gd name="connsiteY12" fmla="*/ 569620 h 2341644"/>
              <a:gd name="connsiteX13" fmla="*/ 729319 w 1421109"/>
              <a:gd name="connsiteY13" fmla="*/ 957827 h 2341644"/>
              <a:gd name="connsiteX14" fmla="*/ 543268 w 1421109"/>
              <a:gd name="connsiteY14" fmla="*/ 8 h 2341644"/>
              <a:gd name="connsiteX15" fmla="*/ 473286 w 1421109"/>
              <a:gd name="connsiteY15" fmla="*/ 1312127 h 2341644"/>
              <a:gd name="connsiteX16" fmla="*/ 338442 w 1421109"/>
              <a:gd name="connsiteY16" fmla="*/ 1258222 h 2341644"/>
              <a:gd name="connsiteX17" fmla="*/ 719 w 1421109"/>
              <a:gd name="connsiteY17" fmla="*/ 957545 h 2341644"/>
              <a:gd name="connsiteX0" fmla="*/ 719 w 1421109"/>
              <a:gd name="connsiteY0" fmla="*/ 957545 h 2341644"/>
              <a:gd name="connsiteX1" fmla="*/ 140932 w 1421109"/>
              <a:gd name="connsiteY1" fmla="*/ 1353319 h 2341644"/>
              <a:gd name="connsiteX2" fmla="*/ 309182 w 1421109"/>
              <a:gd name="connsiteY2" fmla="*/ 1711764 h 2341644"/>
              <a:gd name="connsiteX3" fmla="*/ 548773 w 1421109"/>
              <a:gd name="connsiteY3" fmla="*/ 1936338 h 2341644"/>
              <a:gd name="connsiteX4" fmla="*/ 601148 w 1421109"/>
              <a:gd name="connsiteY4" fmla="*/ 2297232 h 2341644"/>
              <a:gd name="connsiteX5" fmla="*/ 1227989 w 1421109"/>
              <a:gd name="connsiteY5" fmla="*/ 2341644 h 2341644"/>
              <a:gd name="connsiteX6" fmla="*/ 1262460 w 1421109"/>
              <a:gd name="connsiteY6" fmla="*/ 1987074 h 2341644"/>
              <a:gd name="connsiteX7" fmla="*/ 1421092 w 1421109"/>
              <a:gd name="connsiteY7" fmla="*/ 1126548 h 2341644"/>
              <a:gd name="connsiteX8" fmla="*/ 1152597 w 1421109"/>
              <a:gd name="connsiteY8" fmla="*/ 669082 h 2341644"/>
              <a:gd name="connsiteX9" fmla="*/ 1168953 w 1421109"/>
              <a:gd name="connsiteY9" fmla="*/ 968062 h 2341644"/>
              <a:gd name="connsiteX10" fmla="*/ 927050 w 1421109"/>
              <a:gd name="connsiteY10" fmla="*/ 614956 h 2341644"/>
              <a:gd name="connsiteX11" fmla="*/ 957315 w 1421109"/>
              <a:gd name="connsiteY11" fmla="*/ 944170 h 2341644"/>
              <a:gd name="connsiteX12" fmla="*/ 711016 w 1421109"/>
              <a:gd name="connsiteY12" fmla="*/ 569620 h 2341644"/>
              <a:gd name="connsiteX13" fmla="*/ 729319 w 1421109"/>
              <a:gd name="connsiteY13" fmla="*/ 957827 h 2341644"/>
              <a:gd name="connsiteX14" fmla="*/ 543268 w 1421109"/>
              <a:gd name="connsiteY14" fmla="*/ 8 h 2341644"/>
              <a:gd name="connsiteX15" fmla="*/ 473286 w 1421109"/>
              <a:gd name="connsiteY15" fmla="*/ 1312127 h 2341644"/>
              <a:gd name="connsiteX16" fmla="*/ 338442 w 1421109"/>
              <a:gd name="connsiteY16" fmla="*/ 1258222 h 2341644"/>
              <a:gd name="connsiteX17" fmla="*/ 719 w 1421109"/>
              <a:gd name="connsiteY17" fmla="*/ 957545 h 2341644"/>
              <a:gd name="connsiteX0" fmla="*/ 719 w 1421109"/>
              <a:gd name="connsiteY0" fmla="*/ 957545 h 2310754"/>
              <a:gd name="connsiteX1" fmla="*/ 140932 w 1421109"/>
              <a:gd name="connsiteY1" fmla="*/ 1353319 h 2310754"/>
              <a:gd name="connsiteX2" fmla="*/ 309182 w 1421109"/>
              <a:gd name="connsiteY2" fmla="*/ 1711764 h 2310754"/>
              <a:gd name="connsiteX3" fmla="*/ 548773 w 1421109"/>
              <a:gd name="connsiteY3" fmla="*/ 1936338 h 2310754"/>
              <a:gd name="connsiteX4" fmla="*/ 601148 w 1421109"/>
              <a:gd name="connsiteY4" fmla="*/ 2297232 h 2310754"/>
              <a:gd name="connsiteX5" fmla="*/ 1253027 w 1421109"/>
              <a:gd name="connsiteY5" fmla="*/ 2310347 h 2310754"/>
              <a:gd name="connsiteX6" fmla="*/ 1262460 w 1421109"/>
              <a:gd name="connsiteY6" fmla="*/ 1987074 h 2310754"/>
              <a:gd name="connsiteX7" fmla="*/ 1421092 w 1421109"/>
              <a:gd name="connsiteY7" fmla="*/ 1126548 h 2310754"/>
              <a:gd name="connsiteX8" fmla="*/ 1152597 w 1421109"/>
              <a:gd name="connsiteY8" fmla="*/ 669082 h 2310754"/>
              <a:gd name="connsiteX9" fmla="*/ 1168953 w 1421109"/>
              <a:gd name="connsiteY9" fmla="*/ 968062 h 2310754"/>
              <a:gd name="connsiteX10" fmla="*/ 927050 w 1421109"/>
              <a:gd name="connsiteY10" fmla="*/ 614956 h 2310754"/>
              <a:gd name="connsiteX11" fmla="*/ 957315 w 1421109"/>
              <a:gd name="connsiteY11" fmla="*/ 944170 h 2310754"/>
              <a:gd name="connsiteX12" fmla="*/ 711016 w 1421109"/>
              <a:gd name="connsiteY12" fmla="*/ 569620 h 2310754"/>
              <a:gd name="connsiteX13" fmla="*/ 729319 w 1421109"/>
              <a:gd name="connsiteY13" fmla="*/ 957827 h 2310754"/>
              <a:gd name="connsiteX14" fmla="*/ 543268 w 1421109"/>
              <a:gd name="connsiteY14" fmla="*/ 8 h 2310754"/>
              <a:gd name="connsiteX15" fmla="*/ 473286 w 1421109"/>
              <a:gd name="connsiteY15" fmla="*/ 1312127 h 2310754"/>
              <a:gd name="connsiteX16" fmla="*/ 338442 w 1421109"/>
              <a:gd name="connsiteY16" fmla="*/ 1258222 h 2310754"/>
              <a:gd name="connsiteX17" fmla="*/ 719 w 1421109"/>
              <a:gd name="connsiteY17" fmla="*/ 957545 h 2310754"/>
              <a:gd name="connsiteX0" fmla="*/ 719 w 1421109"/>
              <a:gd name="connsiteY0" fmla="*/ 957545 h 2310755"/>
              <a:gd name="connsiteX1" fmla="*/ 140932 w 1421109"/>
              <a:gd name="connsiteY1" fmla="*/ 1353319 h 2310755"/>
              <a:gd name="connsiteX2" fmla="*/ 309182 w 1421109"/>
              <a:gd name="connsiteY2" fmla="*/ 1711764 h 2310755"/>
              <a:gd name="connsiteX3" fmla="*/ 548773 w 1421109"/>
              <a:gd name="connsiteY3" fmla="*/ 1936338 h 2310755"/>
              <a:gd name="connsiteX4" fmla="*/ 601148 w 1421109"/>
              <a:gd name="connsiteY4" fmla="*/ 2297232 h 2310755"/>
              <a:gd name="connsiteX5" fmla="*/ 1253027 w 1421109"/>
              <a:gd name="connsiteY5" fmla="*/ 2310347 h 2310755"/>
              <a:gd name="connsiteX6" fmla="*/ 1262460 w 1421109"/>
              <a:gd name="connsiteY6" fmla="*/ 1987074 h 2310755"/>
              <a:gd name="connsiteX7" fmla="*/ 1421092 w 1421109"/>
              <a:gd name="connsiteY7" fmla="*/ 1126548 h 2310755"/>
              <a:gd name="connsiteX8" fmla="*/ 1152597 w 1421109"/>
              <a:gd name="connsiteY8" fmla="*/ 669082 h 2310755"/>
              <a:gd name="connsiteX9" fmla="*/ 1168953 w 1421109"/>
              <a:gd name="connsiteY9" fmla="*/ 968062 h 2310755"/>
              <a:gd name="connsiteX10" fmla="*/ 927050 w 1421109"/>
              <a:gd name="connsiteY10" fmla="*/ 614956 h 2310755"/>
              <a:gd name="connsiteX11" fmla="*/ 957315 w 1421109"/>
              <a:gd name="connsiteY11" fmla="*/ 944170 h 2310755"/>
              <a:gd name="connsiteX12" fmla="*/ 711016 w 1421109"/>
              <a:gd name="connsiteY12" fmla="*/ 569620 h 2310755"/>
              <a:gd name="connsiteX13" fmla="*/ 729319 w 1421109"/>
              <a:gd name="connsiteY13" fmla="*/ 957827 h 2310755"/>
              <a:gd name="connsiteX14" fmla="*/ 543268 w 1421109"/>
              <a:gd name="connsiteY14" fmla="*/ 8 h 2310755"/>
              <a:gd name="connsiteX15" fmla="*/ 473286 w 1421109"/>
              <a:gd name="connsiteY15" fmla="*/ 1312127 h 2310755"/>
              <a:gd name="connsiteX16" fmla="*/ 338442 w 1421109"/>
              <a:gd name="connsiteY16" fmla="*/ 1258222 h 2310755"/>
              <a:gd name="connsiteX17" fmla="*/ 719 w 1421109"/>
              <a:gd name="connsiteY17" fmla="*/ 957545 h 2310755"/>
              <a:gd name="connsiteX0" fmla="*/ 719 w 1421109"/>
              <a:gd name="connsiteY0" fmla="*/ 957545 h 2310755"/>
              <a:gd name="connsiteX1" fmla="*/ 140932 w 1421109"/>
              <a:gd name="connsiteY1" fmla="*/ 1353319 h 2310755"/>
              <a:gd name="connsiteX2" fmla="*/ 309182 w 1421109"/>
              <a:gd name="connsiteY2" fmla="*/ 1711764 h 2310755"/>
              <a:gd name="connsiteX3" fmla="*/ 548773 w 1421109"/>
              <a:gd name="connsiteY3" fmla="*/ 1936338 h 2310755"/>
              <a:gd name="connsiteX4" fmla="*/ 582370 w 1421109"/>
              <a:gd name="connsiteY4" fmla="*/ 2297232 h 2310755"/>
              <a:gd name="connsiteX5" fmla="*/ 1253027 w 1421109"/>
              <a:gd name="connsiteY5" fmla="*/ 2310347 h 2310755"/>
              <a:gd name="connsiteX6" fmla="*/ 1262460 w 1421109"/>
              <a:gd name="connsiteY6" fmla="*/ 1987074 h 2310755"/>
              <a:gd name="connsiteX7" fmla="*/ 1421092 w 1421109"/>
              <a:gd name="connsiteY7" fmla="*/ 1126548 h 2310755"/>
              <a:gd name="connsiteX8" fmla="*/ 1152597 w 1421109"/>
              <a:gd name="connsiteY8" fmla="*/ 669082 h 2310755"/>
              <a:gd name="connsiteX9" fmla="*/ 1168953 w 1421109"/>
              <a:gd name="connsiteY9" fmla="*/ 968062 h 2310755"/>
              <a:gd name="connsiteX10" fmla="*/ 927050 w 1421109"/>
              <a:gd name="connsiteY10" fmla="*/ 614956 h 2310755"/>
              <a:gd name="connsiteX11" fmla="*/ 957315 w 1421109"/>
              <a:gd name="connsiteY11" fmla="*/ 944170 h 2310755"/>
              <a:gd name="connsiteX12" fmla="*/ 711016 w 1421109"/>
              <a:gd name="connsiteY12" fmla="*/ 569620 h 2310755"/>
              <a:gd name="connsiteX13" fmla="*/ 729319 w 1421109"/>
              <a:gd name="connsiteY13" fmla="*/ 957827 h 2310755"/>
              <a:gd name="connsiteX14" fmla="*/ 543268 w 1421109"/>
              <a:gd name="connsiteY14" fmla="*/ 8 h 2310755"/>
              <a:gd name="connsiteX15" fmla="*/ 473286 w 1421109"/>
              <a:gd name="connsiteY15" fmla="*/ 1312127 h 2310755"/>
              <a:gd name="connsiteX16" fmla="*/ 338442 w 1421109"/>
              <a:gd name="connsiteY16" fmla="*/ 1258222 h 2310755"/>
              <a:gd name="connsiteX17" fmla="*/ 719 w 1421109"/>
              <a:gd name="connsiteY17" fmla="*/ 957545 h 2310755"/>
              <a:gd name="connsiteX0" fmla="*/ 719 w 1421109"/>
              <a:gd name="connsiteY0" fmla="*/ 957545 h 2310755"/>
              <a:gd name="connsiteX1" fmla="*/ 140932 w 1421109"/>
              <a:gd name="connsiteY1" fmla="*/ 1353319 h 2310755"/>
              <a:gd name="connsiteX2" fmla="*/ 309182 w 1421109"/>
              <a:gd name="connsiteY2" fmla="*/ 1711764 h 2310755"/>
              <a:gd name="connsiteX3" fmla="*/ 548773 w 1421109"/>
              <a:gd name="connsiteY3" fmla="*/ 1936338 h 2310755"/>
              <a:gd name="connsiteX4" fmla="*/ 582370 w 1421109"/>
              <a:gd name="connsiteY4" fmla="*/ 2297232 h 2310755"/>
              <a:gd name="connsiteX5" fmla="*/ 1253027 w 1421109"/>
              <a:gd name="connsiteY5" fmla="*/ 2310347 h 2310755"/>
              <a:gd name="connsiteX6" fmla="*/ 1262460 w 1421109"/>
              <a:gd name="connsiteY6" fmla="*/ 1987074 h 2310755"/>
              <a:gd name="connsiteX7" fmla="*/ 1421092 w 1421109"/>
              <a:gd name="connsiteY7" fmla="*/ 1126548 h 2310755"/>
              <a:gd name="connsiteX8" fmla="*/ 1152597 w 1421109"/>
              <a:gd name="connsiteY8" fmla="*/ 669082 h 2310755"/>
              <a:gd name="connsiteX9" fmla="*/ 1168953 w 1421109"/>
              <a:gd name="connsiteY9" fmla="*/ 968062 h 2310755"/>
              <a:gd name="connsiteX10" fmla="*/ 927050 w 1421109"/>
              <a:gd name="connsiteY10" fmla="*/ 614956 h 2310755"/>
              <a:gd name="connsiteX11" fmla="*/ 957315 w 1421109"/>
              <a:gd name="connsiteY11" fmla="*/ 944170 h 2310755"/>
              <a:gd name="connsiteX12" fmla="*/ 711016 w 1421109"/>
              <a:gd name="connsiteY12" fmla="*/ 569620 h 2310755"/>
              <a:gd name="connsiteX13" fmla="*/ 729319 w 1421109"/>
              <a:gd name="connsiteY13" fmla="*/ 957827 h 2310755"/>
              <a:gd name="connsiteX14" fmla="*/ 543268 w 1421109"/>
              <a:gd name="connsiteY14" fmla="*/ 8 h 2310755"/>
              <a:gd name="connsiteX15" fmla="*/ 473286 w 1421109"/>
              <a:gd name="connsiteY15" fmla="*/ 1312127 h 2310755"/>
              <a:gd name="connsiteX16" fmla="*/ 338442 w 1421109"/>
              <a:gd name="connsiteY16" fmla="*/ 1258222 h 2310755"/>
              <a:gd name="connsiteX17" fmla="*/ 719 w 1421109"/>
              <a:gd name="connsiteY17" fmla="*/ 957545 h 2310755"/>
              <a:gd name="connsiteX0" fmla="*/ 719 w 1421109"/>
              <a:gd name="connsiteY0" fmla="*/ 957545 h 2310347"/>
              <a:gd name="connsiteX1" fmla="*/ 140932 w 1421109"/>
              <a:gd name="connsiteY1" fmla="*/ 1353319 h 2310347"/>
              <a:gd name="connsiteX2" fmla="*/ 309182 w 1421109"/>
              <a:gd name="connsiteY2" fmla="*/ 1711764 h 2310347"/>
              <a:gd name="connsiteX3" fmla="*/ 548773 w 1421109"/>
              <a:gd name="connsiteY3" fmla="*/ 1936338 h 2310347"/>
              <a:gd name="connsiteX4" fmla="*/ 582370 w 1421109"/>
              <a:gd name="connsiteY4" fmla="*/ 2297232 h 2310347"/>
              <a:gd name="connsiteX5" fmla="*/ 1253027 w 1421109"/>
              <a:gd name="connsiteY5" fmla="*/ 2310347 h 2310347"/>
              <a:gd name="connsiteX6" fmla="*/ 1262460 w 1421109"/>
              <a:gd name="connsiteY6" fmla="*/ 1987074 h 2310347"/>
              <a:gd name="connsiteX7" fmla="*/ 1421092 w 1421109"/>
              <a:gd name="connsiteY7" fmla="*/ 1126548 h 2310347"/>
              <a:gd name="connsiteX8" fmla="*/ 1152597 w 1421109"/>
              <a:gd name="connsiteY8" fmla="*/ 669082 h 2310347"/>
              <a:gd name="connsiteX9" fmla="*/ 1168953 w 1421109"/>
              <a:gd name="connsiteY9" fmla="*/ 968062 h 2310347"/>
              <a:gd name="connsiteX10" fmla="*/ 927050 w 1421109"/>
              <a:gd name="connsiteY10" fmla="*/ 614956 h 2310347"/>
              <a:gd name="connsiteX11" fmla="*/ 957315 w 1421109"/>
              <a:gd name="connsiteY11" fmla="*/ 944170 h 2310347"/>
              <a:gd name="connsiteX12" fmla="*/ 711016 w 1421109"/>
              <a:gd name="connsiteY12" fmla="*/ 569620 h 2310347"/>
              <a:gd name="connsiteX13" fmla="*/ 729319 w 1421109"/>
              <a:gd name="connsiteY13" fmla="*/ 957827 h 2310347"/>
              <a:gd name="connsiteX14" fmla="*/ 543268 w 1421109"/>
              <a:gd name="connsiteY14" fmla="*/ 8 h 2310347"/>
              <a:gd name="connsiteX15" fmla="*/ 473286 w 1421109"/>
              <a:gd name="connsiteY15" fmla="*/ 1312127 h 2310347"/>
              <a:gd name="connsiteX16" fmla="*/ 338442 w 1421109"/>
              <a:gd name="connsiteY16" fmla="*/ 1258222 h 2310347"/>
              <a:gd name="connsiteX17" fmla="*/ 719 w 1421109"/>
              <a:gd name="connsiteY17" fmla="*/ 957545 h 2310347"/>
              <a:gd name="connsiteX0" fmla="*/ 719 w 1423213"/>
              <a:gd name="connsiteY0" fmla="*/ 957545 h 2310347"/>
              <a:gd name="connsiteX1" fmla="*/ 140932 w 1423213"/>
              <a:gd name="connsiteY1" fmla="*/ 1353319 h 2310347"/>
              <a:gd name="connsiteX2" fmla="*/ 309182 w 1423213"/>
              <a:gd name="connsiteY2" fmla="*/ 1711764 h 2310347"/>
              <a:gd name="connsiteX3" fmla="*/ 548773 w 1423213"/>
              <a:gd name="connsiteY3" fmla="*/ 1936338 h 2310347"/>
              <a:gd name="connsiteX4" fmla="*/ 582370 w 1423213"/>
              <a:gd name="connsiteY4" fmla="*/ 2297232 h 2310347"/>
              <a:gd name="connsiteX5" fmla="*/ 1253027 w 1423213"/>
              <a:gd name="connsiteY5" fmla="*/ 2310347 h 2310347"/>
              <a:gd name="connsiteX6" fmla="*/ 1262460 w 1423213"/>
              <a:gd name="connsiteY6" fmla="*/ 1987074 h 2310347"/>
              <a:gd name="connsiteX7" fmla="*/ 1421092 w 1423213"/>
              <a:gd name="connsiteY7" fmla="*/ 1126548 h 2310347"/>
              <a:gd name="connsiteX8" fmla="*/ 1378773 w 1423213"/>
              <a:gd name="connsiteY8" fmla="*/ 734522 h 2310347"/>
              <a:gd name="connsiteX9" fmla="*/ 1152597 w 1423213"/>
              <a:gd name="connsiteY9" fmla="*/ 669082 h 2310347"/>
              <a:gd name="connsiteX10" fmla="*/ 1168953 w 1423213"/>
              <a:gd name="connsiteY10" fmla="*/ 968062 h 2310347"/>
              <a:gd name="connsiteX11" fmla="*/ 927050 w 1423213"/>
              <a:gd name="connsiteY11" fmla="*/ 614956 h 2310347"/>
              <a:gd name="connsiteX12" fmla="*/ 957315 w 1423213"/>
              <a:gd name="connsiteY12" fmla="*/ 944170 h 2310347"/>
              <a:gd name="connsiteX13" fmla="*/ 711016 w 1423213"/>
              <a:gd name="connsiteY13" fmla="*/ 569620 h 2310347"/>
              <a:gd name="connsiteX14" fmla="*/ 729319 w 1423213"/>
              <a:gd name="connsiteY14" fmla="*/ 957827 h 2310347"/>
              <a:gd name="connsiteX15" fmla="*/ 543268 w 1423213"/>
              <a:gd name="connsiteY15" fmla="*/ 8 h 2310347"/>
              <a:gd name="connsiteX16" fmla="*/ 473286 w 1423213"/>
              <a:gd name="connsiteY16" fmla="*/ 1312127 h 2310347"/>
              <a:gd name="connsiteX17" fmla="*/ 338442 w 1423213"/>
              <a:gd name="connsiteY17" fmla="*/ 1258222 h 2310347"/>
              <a:gd name="connsiteX18" fmla="*/ 719 w 1423213"/>
              <a:gd name="connsiteY18" fmla="*/ 957545 h 2310347"/>
              <a:gd name="connsiteX0" fmla="*/ 719 w 1423213"/>
              <a:gd name="connsiteY0" fmla="*/ 957545 h 2310347"/>
              <a:gd name="connsiteX1" fmla="*/ 140932 w 1423213"/>
              <a:gd name="connsiteY1" fmla="*/ 1353319 h 2310347"/>
              <a:gd name="connsiteX2" fmla="*/ 309182 w 1423213"/>
              <a:gd name="connsiteY2" fmla="*/ 1711764 h 2310347"/>
              <a:gd name="connsiteX3" fmla="*/ 548773 w 1423213"/>
              <a:gd name="connsiteY3" fmla="*/ 1936338 h 2310347"/>
              <a:gd name="connsiteX4" fmla="*/ 582370 w 1423213"/>
              <a:gd name="connsiteY4" fmla="*/ 2297232 h 2310347"/>
              <a:gd name="connsiteX5" fmla="*/ 1253027 w 1423213"/>
              <a:gd name="connsiteY5" fmla="*/ 2310347 h 2310347"/>
              <a:gd name="connsiteX6" fmla="*/ 1262460 w 1423213"/>
              <a:gd name="connsiteY6" fmla="*/ 1987074 h 2310347"/>
              <a:gd name="connsiteX7" fmla="*/ 1421092 w 1423213"/>
              <a:gd name="connsiteY7" fmla="*/ 1126548 h 2310347"/>
              <a:gd name="connsiteX8" fmla="*/ 1378773 w 1423213"/>
              <a:gd name="connsiteY8" fmla="*/ 734522 h 2310347"/>
              <a:gd name="connsiteX9" fmla="*/ 1152597 w 1423213"/>
              <a:gd name="connsiteY9" fmla="*/ 669082 h 2310347"/>
              <a:gd name="connsiteX10" fmla="*/ 1168953 w 1423213"/>
              <a:gd name="connsiteY10" fmla="*/ 968062 h 2310347"/>
              <a:gd name="connsiteX11" fmla="*/ 927050 w 1423213"/>
              <a:gd name="connsiteY11" fmla="*/ 614956 h 2310347"/>
              <a:gd name="connsiteX12" fmla="*/ 957315 w 1423213"/>
              <a:gd name="connsiteY12" fmla="*/ 944170 h 2310347"/>
              <a:gd name="connsiteX13" fmla="*/ 711016 w 1423213"/>
              <a:gd name="connsiteY13" fmla="*/ 569620 h 2310347"/>
              <a:gd name="connsiteX14" fmla="*/ 729319 w 1423213"/>
              <a:gd name="connsiteY14" fmla="*/ 957827 h 2310347"/>
              <a:gd name="connsiteX15" fmla="*/ 543268 w 1423213"/>
              <a:gd name="connsiteY15" fmla="*/ 8 h 2310347"/>
              <a:gd name="connsiteX16" fmla="*/ 473286 w 1423213"/>
              <a:gd name="connsiteY16" fmla="*/ 1312127 h 2310347"/>
              <a:gd name="connsiteX17" fmla="*/ 338442 w 1423213"/>
              <a:gd name="connsiteY17" fmla="*/ 1258222 h 2310347"/>
              <a:gd name="connsiteX18" fmla="*/ 719 w 1423213"/>
              <a:gd name="connsiteY18" fmla="*/ 957545 h 2310347"/>
              <a:gd name="connsiteX0" fmla="*/ 719 w 1423213"/>
              <a:gd name="connsiteY0" fmla="*/ 957545 h 2310347"/>
              <a:gd name="connsiteX1" fmla="*/ 140932 w 1423213"/>
              <a:gd name="connsiteY1" fmla="*/ 1353319 h 2310347"/>
              <a:gd name="connsiteX2" fmla="*/ 309182 w 1423213"/>
              <a:gd name="connsiteY2" fmla="*/ 1711764 h 2310347"/>
              <a:gd name="connsiteX3" fmla="*/ 548773 w 1423213"/>
              <a:gd name="connsiteY3" fmla="*/ 1936338 h 2310347"/>
              <a:gd name="connsiteX4" fmla="*/ 582370 w 1423213"/>
              <a:gd name="connsiteY4" fmla="*/ 2297232 h 2310347"/>
              <a:gd name="connsiteX5" fmla="*/ 1253027 w 1423213"/>
              <a:gd name="connsiteY5" fmla="*/ 2310347 h 2310347"/>
              <a:gd name="connsiteX6" fmla="*/ 1262460 w 1423213"/>
              <a:gd name="connsiteY6" fmla="*/ 1987074 h 2310347"/>
              <a:gd name="connsiteX7" fmla="*/ 1421092 w 1423213"/>
              <a:gd name="connsiteY7" fmla="*/ 1126548 h 2310347"/>
              <a:gd name="connsiteX8" fmla="*/ 1378773 w 1423213"/>
              <a:gd name="connsiteY8" fmla="*/ 734522 h 2310347"/>
              <a:gd name="connsiteX9" fmla="*/ 1176719 w 1423213"/>
              <a:gd name="connsiteY9" fmla="*/ 664258 h 2310347"/>
              <a:gd name="connsiteX10" fmla="*/ 1168953 w 1423213"/>
              <a:gd name="connsiteY10" fmla="*/ 968062 h 2310347"/>
              <a:gd name="connsiteX11" fmla="*/ 927050 w 1423213"/>
              <a:gd name="connsiteY11" fmla="*/ 614956 h 2310347"/>
              <a:gd name="connsiteX12" fmla="*/ 957315 w 1423213"/>
              <a:gd name="connsiteY12" fmla="*/ 944170 h 2310347"/>
              <a:gd name="connsiteX13" fmla="*/ 711016 w 1423213"/>
              <a:gd name="connsiteY13" fmla="*/ 569620 h 2310347"/>
              <a:gd name="connsiteX14" fmla="*/ 729319 w 1423213"/>
              <a:gd name="connsiteY14" fmla="*/ 957827 h 2310347"/>
              <a:gd name="connsiteX15" fmla="*/ 543268 w 1423213"/>
              <a:gd name="connsiteY15" fmla="*/ 8 h 2310347"/>
              <a:gd name="connsiteX16" fmla="*/ 473286 w 1423213"/>
              <a:gd name="connsiteY16" fmla="*/ 1312127 h 2310347"/>
              <a:gd name="connsiteX17" fmla="*/ 338442 w 1423213"/>
              <a:gd name="connsiteY17" fmla="*/ 1258222 h 2310347"/>
              <a:gd name="connsiteX18" fmla="*/ 719 w 1423213"/>
              <a:gd name="connsiteY18" fmla="*/ 957545 h 2310347"/>
              <a:gd name="connsiteX0" fmla="*/ 719 w 1423213"/>
              <a:gd name="connsiteY0" fmla="*/ 957545 h 2310347"/>
              <a:gd name="connsiteX1" fmla="*/ 140932 w 1423213"/>
              <a:gd name="connsiteY1" fmla="*/ 1353319 h 2310347"/>
              <a:gd name="connsiteX2" fmla="*/ 309182 w 1423213"/>
              <a:gd name="connsiteY2" fmla="*/ 1711764 h 2310347"/>
              <a:gd name="connsiteX3" fmla="*/ 548773 w 1423213"/>
              <a:gd name="connsiteY3" fmla="*/ 1936338 h 2310347"/>
              <a:gd name="connsiteX4" fmla="*/ 582370 w 1423213"/>
              <a:gd name="connsiteY4" fmla="*/ 2297232 h 2310347"/>
              <a:gd name="connsiteX5" fmla="*/ 1253027 w 1423213"/>
              <a:gd name="connsiteY5" fmla="*/ 2310347 h 2310347"/>
              <a:gd name="connsiteX6" fmla="*/ 1262460 w 1423213"/>
              <a:gd name="connsiteY6" fmla="*/ 1987074 h 2310347"/>
              <a:gd name="connsiteX7" fmla="*/ 1421092 w 1423213"/>
              <a:gd name="connsiteY7" fmla="*/ 1126548 h 2310347"/>
              <a:gd name="connsiteX8" fmla="*/ 1378773 w 1423213"/>
              <a:gd name="connsiteY8" fmla="*/ 734522 h 2310347"/>
              <a:gd name="connsiteX9" fmla="*/ 1176719 w 1423213"/>
              <a:gd name="connsiteY9" fmla="*/ 664258 h 2310347"/>
              <a:gd name="connsiteX10" fmla="*/ 1168953 w 1423213"/>
              <a:gd name="connsiteY10" fmla="*/ 968062 h 2310347"/>
              <a:gd name="connsiteX11" fmla="*/ 1156855 w 1423213"/>
              <a:gd name="connsiteY11" fmla="*/ 657333 h 2310347"/>
              <a:gd name="connsiteX12" fmla="*/ 927050 w 1423213"/>
              <a:gd name="connsiteY12" fmla="*/ 614956 h 2310347"/>
              <a:gd name="connsiteX13" fmla="*/ 957315 w 1423213"/>
              <a:gd name="connsiteY13" fmla="*/ 944170 h 2310347"/>
              <a:gd name="connsiteX14" fmla="*/ 711016 w 1423213"/>
              <a:gd name="connsiteY14" fmla="*/ 569620 h 2310347"/>
              <a:gd name="connsiteX15" fmla="*/ 729319 w 1423213"/>
              <a:gd name="connsiteY15" fmla="*/ 957827 h 2310347"/>
              <a:gd name="connsiteX16" fmla="*/ 543268 w 1423213"/>
              <a:gd name="connsiteY16" fmla="*/ 8 h 2310347"/>
              <a:gd name="connsiteX17" fmla="*/ 473286 w 1423213"/>
              <a:gd name="connsiteY17" fmla="*/ 1312127 h 2310347"/>
              <a:gd name="connsiteX18" fmla="*/ 338442 w 1423213"/>
              <a:gd name="connsiteY18" fmla="*/ 1258222 h 2310347"/>
              <a:gd name="connsiteX19" fmla="*/ 719 w 1423213"/>
              <a:gd name="connsiteY19" fmla="*/ 957545 h 2310347"/>
              <a:gd name="connsiteX0" fmla="*/ 719 w 1423213"/>
              <a:gd name="connsiteY0" fmla="*/ 957545 h 2310347"/>
              <a:gd name="connsiteX1" fmla="*/ 140932 w 1423213"/>
              <a:gd name="connsiteY1" fmla="*/ 1353319 h 2310347"/>
              <a:gd name="connsiteX2" fmla="*/ 309182 w 1423213"/>
              <a:gd name="connsiteY2" fmla="*/ 1711764 h 2310347"/>
              <a:gd name="connsiteX3" fmla="*/ 548773 w 1423213"/>
              <a:gd name="connsiteY3" fmla="*/ 1936338 h 2310347"/>
              <a:gd name="connsiteX4" fmla="*/ 582370 w 1423213"/>
              <a:gd name="connsiteY4" fmla="*/ 2297232 h 2310347"/>
              <a:gd name="connsiteX5" fmla="*/ 1253027 w 1423213"/>
              <a:gd name="connsiteY5" fmla="*/ 2310347 h 2310347"/>
              <a:gd name="connsiteX6" fmla="*/ 1262460 w 1423213"/>
              <a:gd name="connsiteY6" fmla="*/ 1987074 h 2310347"/>
              <a:gd name="connsiteX7" fmla="*/ 1421092 w 1423213"/>
              <a:gd name="connsiteY7" fmla="*/ 1126548 h 2310347"/>
              <a:gd name="connsiteX8" fmla="*/ 1378773 w 1423213"/>
              <a:gd name="connsiteY8" fmla="*/ 734522 h 2310347"/>
              <a:gd name="connsiteX9" fmla="*/ 1176719 w 1423213"/>
              <a:gd name="connsiteY9" fmla="*/ 664258 h 2310347"/>
              <a:gd name="connsiteX10" fmla="*/ 1168953 w 1423213"/>
              <a:gd name="connsiteY10" fmla="*/ 968062 h 2310347"/>
              <a:gd name="connsiteX11" fmla="*/ 1156855 w 1423213"/>
              <a:gd name="connsiteY11" fmla="*/ 657333 h 2310347"/>
              <a:gd name="connsiteX12" fmla="*/ 927050 w 1423213"/>
              <a:gd name="connsiteY12" fmla="*/ 614956 h 2310347"/>
              <a:gd name="connsiteX13" fmla="*/ 957315 w 1423213"/>
              <a:gd name="connsiteY13" fmla="*/ 944170 h 2310347"/>
              <a:gd name="connsiteX14" fmla="*/ 711016 w 1423213"/>
              <a:gd name="connsiteY14" fmla="*/ 569620 h 2310347"/>
              <a:gd name="connsiteX15" fmla="*/ 729319 w 1423213"/>
              <a:gd name="connsiteY15" fmla="*/ 957827 h 2310347"/>
              <a:gd name="connsiteX16" fmla="*/ 543268 w 1423213"/>
              <a:gd name="connsiteY16" fmla="*/ 8 h 2310347"/>
              <a:gd name="connsiteX17" fmla="*/ 473286 w 1423213"/>
              <a:gd name="connsiteY17" fmla="*/ 1312127 h 2310347"/>
              <a:gd name="connsiteX18" fmla="*/ 338442 w 1423213"/>
              <a:gd name="connsiteY18" fmla="*/ 1258222 h 2310347"/>
              <a:gd name="connsiteX19" fmla="*/ 719 w 1423213"/>
              <a:gd name="connsiteY19" fmla="*/ 957545 h 2310347"/>
              <a:gd name="connsiteX0" fmla="*/ 719 w 1423213"/>
              <a:gd name="connsiteY0" fmla="*/ 957545 h 2310347"/>
              <a:gd name="connsiteX1" fmla="*/ 140932 w 1423213"/>
              <a:gd name="connsiteY1" fmla="*/ 1353319 h 2310347"/>
              <a:gd name="connsiteX2" fmla="*/ 309182 w 1423213"/>
              <a:gd name="connsiteY2" fmla="*/ 1711764 h 2310347"/>
              <a:gd name="connsiteX3" fmla="*/ 548773 w 1423213"/>
              <a:gd name="connsiteY3" fmla="*/ 1936338 h 2310347"/>
              <a:gd name="connsiteX4" fmla="*/ 582370 w 1423213"/>
              <a:gd name="connsiteY4" fmla="*/ 2297232 h 2310347"/>
              <a:gd name="connsiteX5" fmla="*/ 1253027 w 1423213"/>
              <a:gd name="connsiteY5" fmla="*/ 2310347 h 2310347"/>
              <a:gd name="connsiteX6" fmla="*/ 1262460 w 1423213"/>
              <a:gd name="connsiteY6" fmla="*/ 1987074 h 2310347"/>
              <a:gd name="connsiteX7" fmla="*/ 1421092 w 1423213"/>
              <a:gd name="connsiteY7" fmla="*/ 1126548 h 2310347"/>
              <a:gd name="connsiteX8" fmla="*/ 1378773 w 1423213"/>
              <a:gd name="connsiteY8" fmla="*/ 734522 h 2310347"/>
              <a:gd name="connsiteX9" fmla="*/ 1176719 w 1423213"/>
              <a:gd name="connsiteY9" fmla="*/ 664258 h 2310347"/>
              <a:gd name="connsiteX10" fmla="*/ 1168953 w 1423213"/>
              <a:gd name="connsiteY10" fmla="*/ 968062 h 2310347"/>
              <a:gd name="connsiteX11" fmla="*/ 1156855 w 1423213"/>
              <a:gd name="connsiteY11" fmla="*/ 657333 h 2310347"/>
              <a:gd name="connsiteX12" fmla="*/ 927050 w 1423213"/>
              <a:gd name="connsiteY12" fmla="*/ 614956 h 2310347"/>
              <a:gd name="connsiteX13" fmla="*/ 957315 w 1423213"/>
              <a:gd name="connsiteY13" fmla="*/ 944170 h 2310347"/>
              <a:gd name="connsiteX14" fmla="*/ 711016 w 1423213"/>
              <a:gd name="connsiteY14" fmla="*/ 569620 h 2310347"/>
              <a:gd name="connsiteX15" fmla="*/ 729319 w 1423213"/>
              <a:gd name="connsiteY15" fmla="*/ 957827 h 2310347"/>
              <a:gd name="connsiteX16" fmla="*/ 543268 w 1423213"/>
              <a:gd name="connsiteY16" fmla="*/ 8 h 2310347"/>
              <a:gd name="connsiteX17" fmla="*/ 473286 w 1423213"/>
              <a:gd name="connsiteY17" fmla="*/ 1312127 h 2310347"/>
              <a:gd name="connsiteX18" fmla="*/ 338442 w 1423213"/>
              <a:gd name="connsiteY18" fmla="*/ 1258222 h 2310347"/>
              <a:gd name="connsiteX19" fmla="*/ 719 w 1423213"/>
              <a:gd name="connsiteY19" fmla="*/ 957545 h 2310347"/>
              <a:gd name="connsiteX0" fmla="*/ 719 w 1423213"/>
              <a:gd name="connsiteY0" fmla="*/ 957545 h 2310347"/>
              <a:gd name="connsiteX1" fmla="*/ 140932 w 1423213"/>
              <a:gd name="connsiteY1" fmla="*/ 1353319 h 2310347"/>
              <a:gd name="connsiteX2" fmla="*/ 309182 w 1423213"/>
              <a:gd name="connsiteY2" fmla="*/ 1711764 h 2310347"/>
              <a:gd name="connsiteX3" fmla="*/ 548773 w 1423213"/>
              <a:gd name="connsiteY3" fmla="*/ 1936338 h 2310347"/>
              <a:gd name="connsiteX4" fmla="*/ 582370 w 1423213"/>
              <a:gd name="connsiteY4" fmla="*/ 2297232 h 2310347"/>
              <a:gd name="connsiteX5" fmla="*/ 1253027 w 1423213"/>
              <a:gd name="connsiteY5" fmla="*/ 2310347 h 2310347"/>
              <a:gd name="connsiteX6" fmla="*/ 1262460 w 1423213"/>
              <a:gd name="connsiteY6" fmla="*/ 1987074 h 2310347"/>
              <a:gd name="connsiteX7" fmla="*/ 1421092 w 1423213"/>
              <a:gd name="connsiteY7" fmla="*/ 1126548 h 2310347"/>
              <a:gd name="connsiteX8" fmla="*/ 1378773 w 1423213"/>
              <a:gd name="connsiteY8" fmla="*/ 734522 h 2310347"/>
              <a:gd name="connsiteX9" fmla="*/ 1176719 w 1423213"/>
              <a:gd name="connsiteY9" fmla="*/ 664258 h 2310347"/>
              <a:gd name="connsiteX10" fmla="*/ 1168953 w 1423213"/>
              <a:gd name="connsiteY10" fmla="*/ 968062 h 2310347"/>
              <a:gd name="connsiteX11" fmla="*/ 1156855 w 1423213"/>
              <a:gd name="connsiteY11" fmla="*/ 657333 h 2310347"/>
              <a:gd name="connsiteX12" fmla="*/ 927050 w 1423213"/>
              <a:gd name="connsiteY12" fmla="*/ 614956 h 2310347"/>
              <a:gd name="connsiteX13" fmla="*/ 957315 w 1423213"/>
              <a:gd name="connsiteY13" fmla="*/ 944170 h 2310347"/>
              <a:gd name="connsiteX14" fmla="*/ 711016 w 1423213"/>
              <a:gd name="connsiteY14" fmla="*/ 569620 h 2310347"/>
              <a:gd name="connsiteX15" fmla="*/ 729319 w 1423213"/>
              <a:gd name="connsiteY15" fmla="*/ 957827 h 2310347"/>
              <a:gd name="connsiteX16" fmla="*/ 543268 w 1423213"/>
              <a:gd name="connsiteY16" fmla="*/ 8 h 2310347"/>
              <a:gd name="connsiteX17" fmla="*/ 473286 w 1423213"/>
              <a:gd name="connsiteY17" fmla="*/ 1312127 h 2310347"/>
              <a:gd name="connsiteX18" fmla="*/ 338442 w 1423213"/>
              <a:gd name="connsiteY18" fmla="*/ 1258222 h 2310347"/>
              <a:gd name="connsiteX19" fmla="*/ 719 w 1423213"/>
              <a:gd name="connsiteY19" fmla="*/ 957545 h 2310347"/>
              <a:gd name="connsiteX0" fmla="*/ 719 w 1423213"/>
              <a:gd name="connsiteY0" fmla="*/ 957545 h 2310347"/>
              <a:gd name="connsiteX1" fmla="*/ 140932 w 1423213"/>
              <a:gd name="connsiteY1" fmla="*/ 1353319 h 2310347"/>
              <a:gd name="connsiteX2" fmla="*/ 309182 w 1423213"/>
              <a:gd name="connsiteY2" fmla="*/ 1711764 h 2310347"/>
              <a:gd name="connsiteX3" fmla="*/ 548773 w 1423213"/>
              <a:gd name="connsiteY3" fmla="*/ 1936338 h 2310347"/>
              <a:gd name="connsiteX4" fmla="*/ 582370 w 1423213"/>
              <a:gd name="connsiteY4" fmla="*/ 2297232 h 2310347"/>
              <a:gd name="connsiteX5" fmla="*/ 1253027 w 1423213"/>
              <a:gd name="connsiteY5" fmla="*/ 2310347 h 2310347"/>
              <a:gd name="connsiteX6" fmla="*/ 1262460 w 1423213"/>
              <a:gd name="connsiteY6" fmla="*/ 1987074 h 2310347"/>
              <a:gd name="connsiteX7" fmla="*/ 1421092 w 1423213"/>
              <a:gd name="connsiteY7" fmla="*/ 1126548 h 2310347"/>
              <a:gd name="connsiteX8" fmla="*/ 1378773 w 1423213"/>
              <a:gd name="connsiteY8" fmla="*/ 734522 h 2310347"/>
              <a:gd name="connsiteX9" fmla="*/ 1186368 w 1423213"/>
              <a:gd name="connsiteY9" fmla="*/ 644961 h 2310347"/>
              <a:gd name="connsiteX10" fmla="*/ 1168953 w 1423213"/>
              <a:gd name="connsiteY10" fmla="*/ 968062 h 2310347"/>
              <a:gd name="connsiteX11" fmla="*/ 1156855 w 1423213"/>
              <a:gd name="connsiteY11" fmla="*/ 657333 h 2310347"/>
              <a:gd name="connsiteX12" fmla="*/ 927050 w 1423213"/>
              <a:gd name="connsiteY12" fmla="*/ 614956 h 2310347"/>
              <a:gd name="connsiteX13" fmla="*/ 957315 w 1423213"/>
              <a:gd name="connsiteY13" fmla="*/ 944170 h 2310347"/>
              <a:gd name="connsiteX14" fmla="*/ 711016 w 1423213"/>
              <a:gd name="connsiteY14" fmla="*/ 569620 h 2310347"/>
              <a:gd name="connsiteX15" fmla="*/ 729319 w 1423213"/>
              <a:gd name="connsiteY15" fmla="*/ 957827 h 2310347"/>
              <a:gd name="connsiteX16" fmla="*/ 543268 w 1423213"/>
              <a:gd name="connsiteY16" fmla="*/ 8 h 2310347"/>
              <a:gd name="connsiteX17" fmla="*/ 473286 w 1423213"/>
              <a:gd name="connsiteY17" fmla="*/ 1312127 h 2310347"/>
              <a:gd name="connsiteX18" fmla="*/ 338442 w 1423213"/>
              <a:gd name="connsiteY18" fmla="*/ 1258222 h 2310347"/>
              <a:gd name="connsiteX19" fmla="*/ 719 w 1423213"/>
              <a:gd name="connsiteY19" fmla="*/ 957545 h 2310347"/>
              <a:gd name="connsiteX0" fmla="*/ 719 w 1423213"/>
              <a:gd name="connsiteY0" fmla="*/ 957545 h 2310347"/>
              <a:gd name="connsiteX1" fmla="*/ 140932 w 1423213"/>
              <a:gd name="connsiteY1" fmla="*/ 1353319 h 2310347"/>
              <a:gd name="connsiteX2" fmla="*/ 309182 w 1423213"/>
              <a:gd name="connsiteY2" fmla="*/ 1711764 h 2310347"/>
              <a:gd name="connsiteX3" fmla="*/ 548773 w 1423213"/>
              <a:gd name="connsiteY3" fmla="*/ 1936338 h 2310347"/>
              <a:gd name="connsiteX4" fmla="*/ 582370 w 1423213"/>
              <a:gd name="connsiteY4" fmla="*/ 2297232 h 2310347"/>
              <a:gd name="connsiteX5" fmla="*/ 1253027 w 1423213"/>
              <a:gd name="connsiteY5" fmla="*/ 2310347 h 2310347"/>
              <a:gd name="connsiteX6" fmla="*/ 1262460 w 1423213"/>
              <a:gd name="connsiteY6" fmla="*/ 1987074 h 2310347"/>
              <a:gd name="connsiteX7" fmla="*/ 1421092 w 1423213"/>
              <a:gd name="connsiteY7" fmla="*/ 1126548 h 2310347"/>
              <a:gd name="connsiteX8" fmla="*/ 1378773 w 1423213"/>
              <a:gd name="connsiteY8" fmla="*/ 734522 h 2310347"/>
              <a:gd name="connsiteX9" fmla="*/ 1186368 w 1423213"/>
              <a:gd name="connsiteY9" fmla="*/ 644961 h 2310347"/>
              <a:gd name="connsiteX10" fmla="*/ 1168953 w 1423213"/>
              <a:gd name="connsiteY10" fmla="*/ 968062 h 2310347"/>
              <a:gd name="connsiteX11" fmla="*/ 1156855 w 1423213"/>
              <a:gd name="connsiteY11" fmla="*/ 657333 h 2310347"/>
              <a:gd name="connsiteX12" fmla="*/ 927050 w 1423213"/>
              <a:gd name="connsiteY12" fmla="*/ 614956 h 2310347"/>
              <a:gd name="connsiteX13" fmla="*/ 957315 w 1423213"/>
              <a:gd name="connsiteY13" fmla="*/ 944170 h 2310347"/>
              <a:gd name="connsiteX14" fmla="*/ 711016 w 1423213"/>
              <a:gd name="connsiteY14" fmla="*/ 569620 h 2310347"/>
              <a:gd name="connsiteX15" fmla="*/ 729319 w 1423213"/>
              <a:gd name="connsiteY15" fmla="*/ 957827 h 2310347"/>
              <a:gd name="connsiteX16" fmla="*/ 543268 w 1423213"/>
              <a:gd name="connsiteY16" fmla="*/ 8 h 2310347"/>
              <a:gd name="connsiteX17" fmla="*/ 473286 w 1423213"/>
              <a:gd name="connsiteY17" fmla="*/ 1312127 h 2310347"/>
              <a:gd name="connsiteX18" fmla="*/ 338442 w 1423213"/>
              <a:gd name="connsiteY18" fmla="*/ 1258222 h 2310347"/>
              <a:gd name="connsiteX19" fmla="*/ 719 w 1423213"/>
              <a:gd name="connsiteY19" fmla="*/ 957545 h 2310347"/>
              <a:gd name="connsiteX0" fmla="*/ 719 w 1426650"/>
              <a:gd name="connsiteY0" fmla="*/ 957545 h 2310347"/>
              <a:gd name="connsiteX1" fmla="*/ 140932 w 1426650"/>
              <a:gd name="connsiteY1" fmla="*/ 1353319 h 2310347"/>
              <a:gd name="connsiteX2" fmla="*/ 309182 w 1426650"/>
              <a:gd name="connsiteY2" fmla="*/ 1711764 h 2310347"/>
              <a:gd name="connsiteX3" fmla="*/ 548773 w 1426650"/>
              <a:gd name="connsiteY3" fmla="*/ 1936338 h 2310347"/>
              <a:gd name="connsiteX4" fmla="*/ 582370 w 1426650"/>
              <a:gd name="connsiteY4" fmla="*/ 2297232 h 2310347"/>
              <a:gd name="connsiteX5" fmla="*/ 1253027 w 1426650"/>
              <a:gd name="connsiteY5" fmla="*/ 2310347 h 2310347"/>
              <a:gd name="connsiteX6" fmla="*/ 1262460 w 1426650"/>
              <a:gd name="connsiteY6" fmla="*/ 1987074 h 2310347"/>
              <a:gd name="connsiteX7" fmla="*/ 1421092 w 1426650"/>
              <a:gd name="connsiteY7" fmla="*/ 1126548 h 2310347"/>
              <a:gd name="connsiteX8" fmla="*/ 1393246 w 1426650"/>
              <a:gd name="connsiteY8" fmla="*/ 734522 h 2310347"/>
              <a:gd name="connsiteX9" fmla="*/ 1186368 w 1426650"/>
              <a:gd name="connsiteY9" fmla="*/ 644961 h 2310347"/>
              <a:gd name="connsiteX10" fmla="*/ 1168953 w 1426650"/>
              <a:gd name="connsiteY10" fmla="*/ 968062 h 2310347"/>
              <a:gd name="connsiteX11" fmla="*/ 1156855 w 1426650"/>
              <a:gd name="connsiteY11" fmla="*/ 657333 h 2310347"/>
              <a:gd name="connsiteX12" fmla="*/ 927050 w 1426650"/>
              <a:gd name="connsiteY12" fmla="*/ 614956 h 2310347"/>
              <a:gd name="connsiteX13" fmla="*/ 957315 w 1426650"/>
              <a:gd name="connsiteY13" fmla="*/ 944170 h 2310347"/>
              <a:gd name="connsiteX14" fmla="*/ 711016 w 1426650"/>
              <a:gd name="connsiteY14" fmla="*/ 569620 h 2310347"/>
              <a:gd name="connsiteX15" fmla="*/ 729319 w 1426650"/>
              <a:gd name="connsiteY15" fmla="*/ 957827 h 2310347"/>
              <a:gd name="connsiteX16" fmla="*/ 543268 w 1426650"/>
              <a:gd name="connsiteY16" fmla="*/ 8 h 2310347"/>
              <a:gd name="connsiteX17" fmla="*/ 473286 w 1426650"/>
              <a:gd name="connsiteY17" fmla="*/ 1312127 h 2310347"/>
              <a:gd name="connsiteX18" fmla="*/ 338442 w 1426650"/>
              <a:gd name="connsiteY18" fmla="*/ 1258222 h 2310347"/>
              <a:gd name="connsiteX19" fmla="*/ 719 w 1426650"/>
              <a:gd name="connsiteY19" fmla="*/ 957545 h 2310347"/>
              <a:gd name="connsiteX0" fmla="*/ 719 w 1422362"/>
              <a:gd name="connsiteY0" fmla="*/ 957545 h 2310347"/>
              <a:gd name="connsiteX1" fmla="*/ 140932 w 1422362"/>
              <a:gd name="connsiteY1" fmla="*/ 1353319 h 2310347"/>
              <a:gd name="connsiteX2" fmla="*/ 309182 w 1422362"/>
              <a:gd name="connsiteY2" fmla="*/ 1711764 h 2310347"/>
              <a:gd name="connsiteX3" fmla="*/ 548773 w 1422362"/>
              <a:gd name="connsiteY3" fmla="*/ 1936338 h 2310347"/>
              <a:gd name="connsiteX4" fmla="*/ 582370 w 1422362"/>
              <a:gd name="connsiteY4" fmla="*/ 2297232 h 2310347"/>
              <a:gd name="connsiteX5" fmla="*/ 1253027 w 1422362"/>
              <a:gd name="connsiteY5" fmla="*/ 2310347 h 2310347"/>
              <a:gd name="connsiteX6" fmla="*/ 1262460 w 1422362"/>
              <a:gd name="connsiteY6" fmla="*/ 1987074 h 2310347"/>
              <a:gd name="connsiteX7" fmla="*/ 1421092 w 1422362"/>
              <a:gd name="connsiteY7" fmla="*/ 1126548 h 2310347"/>
              <a:gd name="connsiteX8" fmla="*/ 1369124 w 1422362"/>
              <a:gd name="connsiteY8" fmla="*/ 700752 h 2310347"/>
              <a:gd name="connsiteX9" fmla="*/ 1186368 w 1422362"/>
              <a:gd name="connsiteY9" fmla="*/ 644961 h 2310347"/>
              <a:gd name="connsiteX10" fmla="*/ 1168953 w 1422362"/>
              <a:gd name="connsiteY10" fmla="*/ 968062 h 2310347"/>
              <a:gd name="connsiteX11" fmla="*/ 1156855 w 1422362"/>
              <a:gd name="connsiteY11" fmla="*/ 657333 h 2310347"/>
              <a:gd name="connsiteX12" fmla="*/ 927050 w 1422362"/>
              <a:gd name="connsiteY12" fmla="*/ 614956 h 2310347"/>
              <a:gd name="connsiteX13" fmla="*/ 957315 w 1422362"/>
              <a:gd name="connsiteY13" fmla="*/ 944170 h 2310347"/>
              <a:gd name="connsiteX14" fmla="*/ 711016 w 1422362"/>
              <a:gd name="connsiteY14" fmla="*/ 569620 h 2310347"/>
              <a:gd name="connsiteX15" fmla="*/ 729319 w 1422362"/>
              <a:gd name="connsiteY15" fmla="*/ 957827 h 2310347"/>
              <a:gd name="connsiteX16" fmla="*/ 543268 w 1422362"/>
              <a:gd name="connsiteY16" fmla="*/ 8 h 2310347"/>
              <a:gd name="connsiteX17" fmla="*/ 473286 w 1422362"/>
              <a:gd name="connsiteY17" fmla="*/ 1312127 h 2310347"/>
              <a:gd name="connsiteX18" fmla="*/ 338442 w 1422362"/>
              <a:gd name="connsiteY18" fmla="*/ 1258222 h 2310347"/>
              <a:gd name="connsiteX19" fmla="*/ 719 w 1422362"/>
              <a:gd name="connsiteY19" fmla="*/ 957545 h 2310347"/>
              <a:gd name="connsiteX0" fmla="*/ 719 w 1422362"/>
              <a:gd name="connsiteY0" fmla="*/ 957545 h 2310347"/>
              <a:gd name="connsiteX1" fmla="*/ 140932 w 1422362"/>
              <a:gd name="connsiteY1" fmla="*/ 1353319 h 2310347"/>
              <a:gd name="connsiteX2" fmla="*/ 309182 w 1422362"/>
              <a:gd name="connsiteY2" fmla="*/ 1711764 h 2310347"/>
              <a:gd name="connsiteX3" fmla="*/ 548773 w 1422362"/>
              <a:gd name="connsiteY3" fmla="*/ 1936338 h 2310347"/>
              <a:gd name="connsiteX4" fmla="*/ 582370 w 1422362"/>
              <a:gd name="connsiteY4" fmla="*/ 2297232 h 2310347"/>
              <a:gd name="connsiteX5" fmla="*/ 1253027 w 1422362"/>
              <a:gd name="connsiteY5" fmla="*/ 2310347 h 2310347"/>
              <a:gd name="connsiteX6" fmla="*/ 1262460 w 1422362"/>
              <a:gd name="connsiteY6" fmla="*/ 1987074 h 2310347"/>
              <a:gd name="connsiteX7" fmla="*/ 1421092 w 1422362"/>
              <a:gd name="connsiteY7" fmla="*/ 1126548 h 2310347"/>
              <a:gd name="connsiteX8" fmla="*/ 1369124 w 1422362"/>
              <a:gd name="connsiteY8" fmla="*/ 700752 h 2310347"/>
              <a:gd name="connsiteX9" fmla="*/ 1186368 w 1422362"/>
              <a:gd name="connsiteY9" fmla="*/ 644961 h 2310347"/>
              <a:gd name="connsiteX10" fmla="*/ 1168953 w 1422362"/>
              <a:gd name="connsiteY10" fmla="*/ 968062 h 2310347"/>
              <a:gd name="connsiteX11" fmla="*/ 1156855 w 1422362"/>
              <a:gd name="connsiteY11" fmla="*/ 657333 h 2310347"/>
              <a:gd name="connsiteX12" fmla="*/ 927050 w 1422362"/>
              <a:gd name="connsiteY12" fmla="*/ 614956 h 2310347"/>
              <a:gd name="connsiteX13" fmla="*/ 957315 w 1422362"/>
              <a:gd name="connsiteY13" fmla="*/ 944170 h 2310347"/>
              <a:gd name="connsiteX14" fmla="*/ 905990 w 1422362"/>
              <a:gd name="connsiteY14" fmla="*/ 613914 h 2310347"/>
              <a:gd name="connsiteX15" fmla="*/ 711016 w 1422362"/>
              <a:gd name="connsiteY15" fmla="*/ 569620 h 2310347"/>
              <a:gd name="connsiteX16" fmla="*/ 729319 w 1422362"/>
              <a:gd name="connsiteY16" fmla="*/ 957827 h 2310347"/>
              <a:gd name="connsiteX17" fmla="*/ 543268 w 1422362"/>
              <a:gd name="connsiteY17" fmla="*/ 8 h 2310347"/>
              <a:gd name="connsiteX18" fmla="*/ 473286 w 1422362"/>
              <a:gd name="connsiteY18" fmla="*/ 1312127 h 2310347"/>
              <a:gd name="connsiteX19" fmla="*/ 338442 w 1422362"/>
              <a:gd name="connsiteY19" fmla="*/ 1258222 h 2310347"/>
              <a:gd name="connsiteX20" fmla="*/ 719 w 1422362"/>
              <a:gd name="connsiteY20" fmla="*/ 957545 h 2310347"/>
              <a:gd name="connsiteX0" fmla="*/ 719 w 1422362"/>
              <a:gd name="connsiteY0" fmla="*/ 957545 h 2310347"/>
              <a:gd name="connsiteX1" fmla="*/ 140932 w 1422362"/>
              <a:gd name="connsiteY1" fmla="*/ 1353319 h 2310347"/>
              <a:gd name="connsiteX2" fmla="*/ 309182 w 1422362"/>
              <a:gd name="connsiteY2" fmla="*/ 1711764 h 2310347"/>
              <a:gd name="connsiteX3" fmla="*/ 548773 w 1422362"/>
              <a:gd name="connsiteY3" fmla="*/ 1936338 h 2310347"/>
              <a:gd name="connsiteX4" fmla="*/ 582370 w 1422362"/>
              <a:gd name="connsiteY4" fmla="*/ 2297232 h 2310347"/>
              <a:gd name="connsiteX5" fmla="*/ 1253027 w 1422362"/>
              <a:gd name="connsiteY5" fmla="*/ 2310347 h 2310347"/>
              <a:gd name="connsiteX6" fmla="*/ 1262460 w 1422362"/>
              <a:gd name="connsiteY6" fmla="*/ 1987074 h 2310347"/>
              <a:gd name="connsiteX7" fmla="*/ 1421092 w 1422362"/>
              <a:gd name="connsiteY7" fmla="*/ 1126548 h 2310347"/>
              <a:gd name="connsiteX8" fmla="*/ 1369124 w 1422362"/>
              <a:gd name="connsiteY8" fmla="*/ 700752 h 2310347"/>
              <a:gd name="connsiteX9" fmla="*/ 1186368 w 1422362"/>
              <a:gd name="connsiteY9" fmla="*/ 644961 h 2310347"/>
              <a:gd name="connsiteX10" fmla="*/ 1168953 w 1422362"/>
              <a:gd name="connsiteY10" fmla="*/ 968062 h 2310347"/>
              <a:gd name="connsiteX11" fmla="*/ 1156855 w 1422362"/>
              <a:gd name="connsiteY11" fmla="*/ 657333 h 2310347"/>
              <a:gd name="connsiteX12" fmla="*/ 927050 w 1422362"/>
              <a:gd name="connsiteY12" fmla="*/ 614956 h 2310347"/>
              <a:gd name="connsiteX13" fmla="*/ 957315 w 1422362"/>
              <a:gd name="connsiteY13" fmla="*/ 944170 h 2310347"/>
              <a:gd name="connsiteX14" fmla="*/ 905990 w 1422362"/>
              <a:gd name="connsiteY14" fmla="*/ 613914 h 2310347"/>
              <a:gd name="connsiteX15" fmla="*/ 711016 w 1422362"/>
              <a:gd name="connsiteY15" fmla="*/ 569620 h 2310347"/>
              <a:gd name="connsiteX16" fmla="*/ 729319 w 1422362"/>
              <a:gd name="connsiteY16" fmla="*/ 957827 h 2310347"/>
              <a:gd name="connsiteX17" fmla="*/ 543268 w 1422362"/>
              <a:gd name="connsiteY17" fmla="*/ 8 h 2310347"/>
              <a:gd name="connsiteX18" fmla="*/ 473286 w 1422362"/>
              <a:gd name="connsiteY18" fmla="*/ 1312127 h 2310347"/>
              <a:gd name="connsiteX19" fmla="*/ 338442 w 1422362"/>
              <a:gd name="connsiteY19" fmla="*/ 1258222 h 2310347"/>
              <a:gd name="connsiteX20" fmla="*/ 719 w 1422362"/>
              <a:gd name="connsiteY20" fmla="*/ 957545 h 2310347"/>
              <a:gd name="connsiteX0" fmla="*/ 719 w 1422362"/>
              <a:gd name="connsiteY0" fmla="*/ 957545 h 2310347"/>
              <a:gd name="connsiteX1" fmla="*/ 140932 w 1422362"/>
              <a:gd name="connsiteY1" fmla="*/ 1353319 h 2310347"/>
              <a:gd name="connsiteX2" fmla="*/ 309182 w 1422362"/>
              <a:gd name="connsiteY2" fmla="*/ 1711764 h 2310347"/>
              <a:gd name="connsiteX3" fmla="*/ 548773 w 1422362"/>
              <a:gd name="connsiteY3" fmla="*/ 1936338 h 2310347"/>
              <a:gd name="connsiteX4" fmla="*/ 582370 w 1422362"/>
              <a:gd name="connsiteY4" fmla="*/ 2297232 h 2310347"/>
              <a:gd name="connsiteX5" fmla="*/ 1253027 w 1422362"/>
              <a:gd name="connsiteY5" fmla="*/ 2310347 h 2310347"/>
              <a:gd name="connsiteX6" fmla="*/ 1262460 w 1422362"/>
              <a:gd name="connsiteY6" fmla="*/ 1987074 h 2310347"/>
              <a:gd name="connsiteX7" fmla="*/ 1421092 w 1422362"/>
              <a:gd name="connsiteY7" fmla="*/ 1126548 h 2310347"/>
              <a:gd name="connsiteX8" fmla="*/ 1369124 w 1422362"/>
              <a:gd name="connsiteY8" fmla="*/ 700752 h 2310347"/>
              <a:gd name="connsiteX9" fmla="*/ 1186368 w 1422362"/>
              <a:gd name="connsiteY9" fmla="*/ 644961 h 2310347"/>
              <a:gd name="connsiteX10" fmla="*/ 1168953 w 1422362"/>
              <a:gd name="connsiteY10" fmla="*/ 968062 h 2310347"/>
              <a:gd name="connsiteX11" fmla="*/ 1156855 w 1422362"/>
              <a:gd name="connsiteY11" fmla="*/ 657333 h 2310347"/>
              <a:gd name="connsiteX12" fmla="*/ 927050 w 1422362"/>
              <a:gd name="connsiteY12" fmla="*/ 614956 h 2310347"/>
              <a:gd name="connsiteX13" fmla="*/ 957315 w 1422362"/>
              <a:gd name="connsiteY13" fmla="*/ 944170 h 2310347"/>
              <a:gd name="connsiteX14" fmla="*/ 905990 w 1422362"/>
              <a:gd name="connsiteY14" fmla="*/ 613914 h 2310347"/>
              <a:gd name="connsiteX15" fmla="*/ 711016 w 1422362"/>
              <a:gd name="connsiteY15" fmla="*/ 569620 h 2310347"/>
              <a:gd name="connsiteX16" fmla="*/ 729319 w 1422362"/>
              <a:gd name="connsiteY16" fmla="*/ 957827 h 2310347"/>
              <a:gd name="connsiteX17" fmla="*/ 543268 w 1422362"/>
              <a:gd name="connsiteY17" fmla="*/ 8 h 2310347"/>
              <a:gd name="connsiteX18" fmla="*/ 473286 w 1422362"/>
              <a:gd name="connsiteY18" fmla="*/ 1312127 h 2310347"/>
              <a:gd name="connsiteX19" fmla="*/ 338442 w 1422362"/>
              <a:gd name="connsiteY19" fmla="*/ 1258222 h 2310347"/>
              <a:gd name="connsiteX20" fmla="*/ 719 w 1422362"/>
              <a:gd name="connsiteY20" fmla="*/ 957545 h 2310347"/>
              <a:gd name="connsiteX0" fmla="*/ 719 w 1422362"/>
              <a:gd name="connsiteY0" fmla="*/ 957545 h 2310347"/>
              <a:gd name="connsiteX1" fmla="*/ 140932 w 1422362"/>
              <a:gd name="connsiteY1" fmla="*/ 1353319 h 2310347"/>
              <a:gd name="connsiteX2" fmla="*/ 309182 w 1422362"/>
              <a:gd name="connsiteY2" fmla="*/ 1711764 h 2310347"/>
              <a:gd name="connsiteX3" fmla="*/ 548773 w 1422362"/>
              <a:gd name="connsiteY3" fmla="*/ 1936338 h 2310347"/>
              <a:gd name="connsiteX4" fmla="*/ 582370 w 1422362"/>
              <a:gd name="connsiteY4" fmla="*/ 2297232 h 2310347"/>
              <a:gd name="connsiteX5" fmla="*/ 1253027 w 1422362"/>
              <a:gd name="connsiteY5" fmla="*/ 2310347 h 2310347"/>
              <a:gd name="connsiteX6" fmla="*/ 1262460 w 1422362"/>
              <a:gd name="connsiteY6" fmla="*/ 1987074 h 2310347"/>
              <a:gd name="connsiteX7" fmla="*/ 1421092 w 1422362"/>
              <a:gd name="connsiteY7" fmla="*/ 1126548 h 2310347"/>
              <a:gd name="connsiteX8" fmla="*/ 1369124 w 1422362"/>
              <a:gd name="connsiteY8" fmla="*/ 700752 h 2310347"/>
              <a:gd name="connsiteX9" fmla="*/ 1186368 w 1422362"/>
              <a:gd name="connsiteY9" fmla="*/ 644961 h 2310347"/>
              <a:gd name="connsiteX10" fmla="*/ 1168953 w 1422362"/>
              <a:gd name="connsiteY10" fmla="*/ 968062 h 2310347"/>
              <a:gd name="connsiteX11" fmla="*/ 1156855 w 1422362"/>
              <a:gd name="connsiteY11" fmla="*/ 657333 h 2310347"/>
              <a:gd name="connsiteX12" fmla="*/ 927050 w 1422362"/>
              <a:gd name="connsiteY12" fmla="*/ 614956 h 2310347"/>
              <a:gd name="connsiteX13" fmla="*/ 957315 w 1422362"/>
              <a:gd name="connsiteY13" fmla="*/ 944170 h 2310347"/>
              <a:gd name="connsiteX14" fmla="*/ 905990 w 1422362"/>
              <a:gd name="connsiteY14" fmla="*/ 613914 h 2310347"/>
              <a:gd name="connsiteX15" fmla="*/ 711016 w 1422362"/>
              <a:gd name="connsiteY15" fmla="*/ 569620 h 2310347"/>
              <a:gd name="connsiteX16" fmla="*/ 729319 w 1422362"/>
              <a:gd name="connsiteY16" fmla="*/ 957827 h 2310347"/>
              <a:gd name="connsiteX17" fmla="*/ 543268 w 1422362"/>
              <a:gd name="connsiteY17" fmla="*/ 8 h 2310347"/>
              <a:gd name="connsiteX18" fmla="*/ 473286 w 1422362"/>
              <a:gd name="connsiteY18" fmla="*/ 1312127 h 2310347"/>
              <a:gd name="connsiteX19" fmla="*/ 338442 w 1422362"/>
              <a:gd name="connsiteY19" fmla="*/ 1258222 h 2310347"/>
              <a:gd name="connsiteX20" fmla="*/ 719 w 1422362"/>
              <a:gd name="connsiteY20" fmla="*/ 957545 h 2310347"/>
              <a:gd name="connsiteX0" fmla="*/ 719 w 1422362"/>
              <a:gd name="connsiteY0" fmla="*/ 957545 h 2310347"/>
              <a:gd name="connsiteX1" fmla="*/ 140932 w 1422362"/>
              <a:gd name="connsiteY1" fmla="*/ 1353319 h 2310347"/>
              <a:gd name="connsiteX2" fmla="*/ 309182 w 1422362"/>
              <a:gd name="connsiteY2" fmla="*/ 1711764 h 2310347"/>
              <a:gd name="connsiteX3" fmla="*/ 548773 w 1422362"/>
              <a:gd name="connsiteY3" fmla="*/ 1936338 h 2310347"/>
              <a:gd name="connsiteX4" fmla="*/ 582370 w 1422362"/>
              <a:gd name="connsiteY4" fmla="*/ 2297232 h 2310347"/>
              <a:gd name="connsiteX5" fmla="*/ 1253027 w 1422362"/>
              <a:gd name="connsiteY5" fmla="*/ 2310347 h 2310347"/>
              <a:gd name="connsiteX6" fmla="*/ 1262460 w 1422362"/>
              <a:gd name="connsiteY6" fmla="*/ 1987074 h 2310347"/>
              <a:gd name="connsiteX7" fmla="*/ 1421092 w 1422362"/>
              <a:gd name="connsiteY7" fmla="*/ 1126548 h 2310347"/>
              <a:gd name="connsiteX8" fmla="*/ 1369124 w 1422362"/>
              <a:gd name="connsiteY8" fmla="*/ 700752 h 2310347"/>
              <a:gd name="connsiteX9" fmla="*/ 1186368 w 1422362"/>
              <a:gd name="connsiteY9" fmla="*/ 644961 h 2310347"/>
              <a:gd name="connsiteX10" fmla="*/ 1168953 w 1422362"/>
              <a:gd name="connsiteY10" fmla="*/ 968062 h 2310347"/>
              <a:gd name="connsiteX11" fmla="*/ 1156855 w 1422362"/>
              <a:gd name="connsiteY11" fmla="*/ 657333 h 2310347"/>
              <a:gd name="connsiteX12" fmla="*/ 927050 w 1422362"/>
              <a:gd name="connsiteY12" fmla="*/ 614956 h 2310347"/>
              <a:gd name="connsiteX13" fmla="*/ 957315 w 1422362"/>
              <a:gd name="connsiteY13" fmla="*/ 944170 h 2310347"/>
              <a:gd name="connsiteX14" fmla="*/ 905990 w 1422362"/>
              <a:gd name="connsiteY14" fmla="*/ 613914 h 2310347"/>
              <a:gd name="connsiteX15" fmla="*/ 711016 w 1422362"/>
              <a:gd name="connsiteY15" fmla="*/ 569620 h 2310347"/>
              <a:gd name="connsiteX16" fmla="*/ 729319 w 1422362"/>
              <a:gd name="connsiteY16" fmla="*/ 957827 h 2310347"/>
              <a:gd name="connsiteX17" fmla="*/ 543268 w 1422362"/>
              <a:gd name="connsiteY17" fmla="*/ 8 h 2310347"/>
              <a:gd name="connsiteX18" fmla="*/ 473286 w 1422362"/>
              <a:gd name="connsiteY18" fmla="*/ 1312127 h 2310347"/>
              <a:gd name="connsiteX19" fmla="*/ 338442 w 1422362"/>
              <a:gd name="connsiteY19" fmla="*/ 1258222 h 2310347"/>
              <a:gd name="connsiteX20" fmla="*/ 719 w 1422362"/>
              <a:gd name="connsiteY20" fmla="*/ 957545 h 2310347"/>
              <a:gd name="connsiteX0" fmla="*/ 719 w 1422362"/>
              <a:gd name="connsiteY0" fmla="*/ 957545 h 2310347"/>
              <a:gd name="connsiteX1" fmla="*/ 140932 w 1422362"/>
              <a:gd name="connsiteY1" fmla="*/ 1353319 h 2310347"/>
              <a:gd name="connsiteX2" fmla="*/ 309182 w 1422362"/>
              <a:gd name="connsiteY2" fmla="*/ 1711764 h 2310347"/>
              <a:gd name="connsiteX3" fmla="*/ 548773 w 1422362"/>
              <a:gd name="connsiteY3" fmla="*/ 1936338 h 2310347"/>
              <a:gd name="connsiteX4" fmla="*/ 582370 w 1422362"/>
              <a:gd name="connsiteY4" fmla="*/ 2297232 h 2310347"/>
              <a:gd name="connsiteX5" fmla="*/ 1253027 w 1422362"/>
              <a:gd name="connsiteY5" fmla="*/ 2310347 h 2310347"/>
              <a:gd name="connsiteX6" fmla="*/ 1262460 w 1422362"/>
              <a:gd name="connsiteY6" fmla="*/ 1987074 h 2310347"/>
              <a:gd name="connsiteX7" fmla="*/ 1421092 w 1422362"/>
              <a:gd name="connsiteY7" fmla="*/ 1126548 h 2310347"/>
              <a:gd name="connsiteX8" fmla="*/ 1369124 w 1422362"/>
              <a:gd name="connsiteY8" fmla="*/ 700752 h 2310347"/>
              <a:gd name="connsiteX9" fmla="*/ 1176719 w 1422362"/>
              <a:gd name="connsiteY9" fmla="*/ 669083 h 2310347"/>
              <a:gd name="connsiteX10" fmla="*/ 1168953 w 1422362"/>
              <a:gd name="connsiteY10" fmla="*/ 968062 h 2310347"/>
              <a:gd name="connsiteX11" fmla="*/ 1156855 w 1422362"/>
              <a:gd name="connsiteY11" fmla="*/ 657333 h 2310347"/>
              <a:gd name="connsiteX12" fmla="*/ 927050 w 1422362"/>
              <a:gd name="connsiteY12" fmla="*/ 614956 h 2310347"/>
              <a:gd name="connsiteX13" fmla="*/ 957315 w 1422362"/>
              <a:gd name="connsiteY13" fmla="*/ 944170 h 2310347"/>
              <a:gd name="connsiteX14" fmla="*/ 905990 w 1422362"/>
              <a:gd name="connsiteY14" fmla="*/ 613914 h 2310347"/>
              <a:gd name="connsiteX15" fmla="*/ 711016 w 1422362"/>
              <a:gd name="connsiteY15" fmla="*/ 569620 h 2310347"/>
              <a:gd name="connsiteX16" fmla="*/ 729319 w 1422362"/>
              <a:gd name="connsiteY16" fmla="*/ 957827 h 2310347"/>
              <a:gd name="connsiteX17" fmla="*/ 543268 w 1422362"/>
              <a:gd name="connsiteY17" fmla="*/ 8 h 2310347"/>
              <a:gd name="connsiteX18" fmla="*/ 473286 w 1422362"/>
              <a:gd name="connsiteY18" fmla="*/ 1312127 h 2310347"/>
              <a:gd name="connsiteX19" fmla="*/ 338442 w 1422362"/>
              <a:gd name="connsiteY19" fmla="*/ 1258222 h 2310347"/>
              <a:gd name="connsiteX20" fmla="*/ 719 w 1422362"/>
              <a:gd name="connsiteY20" fmla="*/ 957545 h 2310347"/>
              <a:gd name="connsiteX0" fmla="*/ 719 w 1422362"/>
              <a:gd name="connsiteY0" fmla="*/ 957545 h 2310347"/>
              <a:gd name="connsiteX1" fmla="*/ 140932 w 1422362"/>
              <a:gd name="connsiteY1" fmla="*/ 1353319 h 2310347"/>
              <a:gd name="connsiteX2" fmla="*/ 309182 w 1422362"/>
              <a:gd name="connsiteY2" fmla="*/ 1711764 h 2310347"/>
              <a:gd name="connsiteX3" fmla="*/ 548773 w 1422362"/>
              <a:gd name="connsiteY3" fmla="*/ 1936338 h 2310347"/>
              <a:gd name="connsiteX4" fmla="*/ 582370 w 1422362"/>
              <a:gd name="connsiteY4" fmla="*/ 2297232 h 2310347"/>
              <a:gd name="connsiteX5" fmla="*/ 1253027 w 1422362"/>
              <a:gd name="connsiteY5" fmla="*/ 2310347 h 2310347"/>
              <a:gd name="connsiteX6" fmla="*/ 1262460 w 1422362"/>
              <a:gd name="connsiteY6" fmla="*/ 1987074 h 2310347"/>
              <a:gd name="connsiteX7" fmla="*/ 1421092 w 1422362"/>
              <a:gd name="connsiteY7" fmla="*/ 1126548 h 2310347"/>
              <a:gd name="connsiteX8" fmla="*/ 1369124 w 1422362"/>
              <a:gd name="connsiteY8" fmla="*/ 700752 h 2310347"/>
              <a:gd name="connsiteX9" fmla="*/ 1176719 w 1422362"/>
              <a:gd name="connsiteY9" fmla="*/ 669083 h 2310347"/>
              <a:gd name="connsiteX10" fmla="*/ 1168953 w 1422362"/>
              <a:gd name="connsiteY10" fmla="*/ 968062 h 2310347"/>
              <a:gd name="connsiteX11" fmla="*/ 1156855 w 1422362"/>
              <a:gd name="connsiteY11" fmla="*/ 657333 h 2310347"/>
              <a:gd name="connsiteX12" fmla="*/ 927050 w 1422362"/>
              <a:gd name="connsiteY12" fmla="*/ 614956 h 2310347"/>
              <a:gd name="connsiteX13" fmla="*/ 957315 w 1422362"/>
              <a:gd name="connsiteY13" fmla="*/ 944170 h 2310347"/>
              <a:gd name="connsiteX14" fmla="*/ 905990 w 1422362"/>
              <a:gd name="connsiteY14" fmla="*/ 613914 h 2310347"/>
              <a:gd name="connsiteX15" fmla="*/ 711016 w 1422362"/>
              <a:gd name="connsiteY15" fmla="*/ 569620 h 2310347"/>
              <a:gd name="connsiteX16" fmla="*/ 729319 w 1422362"/>
              <a:gd name="connsiteY16" fmla="*/ 957827 h 2310347"/>
              <a:gd name="connsiteX17" fmla="*/ 543268 w 1422362"/>
              <a:gd name="connsiteY17" fmla="*/ 8 h 2310347"/>
              <a:gd name="connsiteX18" fmla="*/ 473286 w 1422362"/>
              <a:gd name="connsiteY18" fmla="*/ 1312127 h 2310347"/>
              <a:gd name="connsiteX19" fmla="*/ 338442 w 1422362"/>
              <a:gd name="connsiteY19" fmla="*/ 1258222 h 2310347"/>
              <a:gd name="connsiteX20" fmla="*/ 719 w 1422362"/>
              <a:gd name="connsiteY20" fmla="*/ 957545 h 2310347"/>
              <a:gd name="connsiteX0" fmla="*/ 719 w 1422362"/>
              <a:gd name="connsiteY0" fmla="*/ 957545 h 2310347"/>
              <a:gd name="connsiteX1" fmla="*/ 140932 w 1422362"/>
              <a:gd name="connsiteY1" fmla="*/ 1353319 h 2310347"/>
              <a:gd name="connsiteX2" fmla="*/ 309182 w 1422362"/>
              <a:gd name="connsiteY2" fmla="*/ 1711764 h 2310347"/>
              <a:gd name="connsiteX3" fmla="*/ 548773 w 1422362"/>
              <a:gd name="connsiteY3" fmla="*/ 1936338 h 2310347"/>
              <a:gd name="connsiteX4" fmla="*/ 582370 w 1422362"/>
              <a:gd name="connsiteY4" fmla="*/ 2297232 h 2310347"/>
              <a:gd name="connsiteX5" fmla="*/ 1253027 w 1422362"/>
              <a:gd name="connsiteY5" fmla="*/ 2310347 h 2310347"/>
              <a:gd name="connsiteX6" fmla="*/ 1262460 w 1422362"/>
              <a:gd name="connsiteY6" fmla="*/ 1987074 h 2310347"/>
              <a:gd name="connsiteX7" fmla="*/ 1421092 w 1422362"/>
              <a:gd name="connsiteY7" fmla="*/ 1126548 h 2310347"/>
              <a:gd name="connsiteX8" fmla="*/ 1369124 w 1422362"/>
              <a:gd name="connsiteY8" fmla="*/ 700752 h 2310347"/>
              <a:gd name="connsiteX9" fmla="*/ 1176719 w 1422362"/>
              <a:gd name="connsiteY9" fmla="*/ 669083 h 2310347"/>
              <a:gd name="connsiteX10" fmla="*/ 1168953 w 1422362"/>
              <a:gd name="connsiteY10" fmla="*/ 968062 h 2310347"/>
              <a:gd name="connsiteX11" fmla="*/ 1156855 w 1422362"/>
              <a:gd name="connsiteY11" fmla="*/ 657333 h 2310347"/>
              <a:gd name="connsiteX12" fmla="*/ 927050 w 1422362"/>
              <a:gd name="connsiteY12" fmla="*/ 614956 h 2310347"/>
              <a:gd name="connsiteX13" fmla="*/ 957315 w 1422362"/>
              <a:gd name="connsiteY13" fmla="*/ 944170 h 2310347"/>
              <a:gd name="connsiteX14" fmla="*/ 905990 w 1422362"/>
              <a:gd name="connsiteY14" fmla="*/ 613914 h 2310347"/>
              <a:gd name="connsiteX15" fmla="*/ 711016 w 1422362"/>
              <a:gd name="connsiteY15" fmla="*/ 569620 h 2310347"/>
              <a:gd name="connsiteX16" fmla="*/ 729319 w 1422362"/>
              <a:gd name="connsiteY16" fmla="*/ 957827 h 2310347"/>
              <a:gd name="connsiteX17" fmla="*/ 543268 w 1422362"/>
              <a:gd name="connsiteY17" fmla="*/ 8 h 2310347"/>
              <a:gd name="connsiteX18" fmla="*/ 473286 w 1422362"/>
              <a:gd name="connsiteY18" fmla="*/ 1312127 h 2310347"/>
              <a:gd name="connsiteX19" fmla="*/ 338442 w 1422362"/>
              <a:gd name="connsiteY19" fmla="*/ 1258222 h 2310347"/>
              <a:gd name="connsiteX20" fmla="*/ 719 w 1422362"/>
              <a:gd name="connsiteY20" fmla="*/ 957545 h 2310347"/>
              <a:gd name="connsiteX0" fmla="*/ 719 w 1422362"/>
              <a:gd name="connsiteY0" fmla="*/ 1028697 h 2381499"/>
              <a:gd name="connsiteX1" fmla="*/ 140932 w 1422362"/>
              <a:gd name="connsiteY1" fmla="*/ 1424471 h 2381499"/>
              <a:gd name="connsiteX2" fmla="*/ 309182 w 1422362"/>
              <a:gd name="connsiteY2" fmla="*/ 1782916 h 2381499"/>
              <a:gd name="connsiteX3" fmla="*/ 548773 w 1422362"/>
              <a:gd name="connsiteY3" fmla="*/ 2007490 h 2381499"/>
              <a:gd name="connsiteX4" fmla="*/ 582370 w 1422362"/>
              <a:gd name="connsiteY4" fmla="*/ 2368384 h 2381499"/>
              <a:gd name="connsiteX5" fmla="*/ 1253027 w 1422362"/>
              <a:gd name="connsiteY5" fmla="*/ 2381499 h 2381499"/>
              <a:gd name="connsiteX6" fmla="*/ 1262460 w 1422362"/>
              <a:gd name="connsiteY6" fmla="*/ 2058226 h 2381499"/>
              <a:gd name="connsiteX7" fmla="*/ 1421092 w 1422362"/>
              <a:gd name="connsiteY7" fmla="*/ 1197700 h 2381499"/>
              <a:gd name="connsiteX8" fmla="*/ 1369124 w 1422362"/>
              <a:gd name="connsiteY8" fmla="*/ 771904 h 2381499"/>
              <a:gd name="connsiteX9" fmla="*/ 1176719 w 1422362"/>
              <a:gd name="connsiteY9" fmla="*/ 740235 h 2381499"/>
              <a:gd name="connsiteX10" fmla="*/ 1168953 w 1422362"/>
              <a:gd name="connsiteY10" fmla="*/ 1039214 h 2381499"/>
              <a:gd name="connsiteX11" fmla="*/ 1156855 w 1422362"/>
              <a:gd name="connsiteY11" fmla="*/ 728485 h 2381499"/>
              <a:gd name="connsiteX12" fmla="*/ 927050 w 1422362"/>
              <a:gd name="connsiteY12" fmla="*/ 686108 h 2381499"/>
              <a:gd name="connsiteX13" fmla="*/ 957315 w 1422362"/>
              <a:gd name="connsiteY13" fmla="*/ 1015322 h 2381499"/>
              <a:gd name="connsiteX14" fmla="*/ 905990 w 1422362"/>
              <a:gd name="connsiteY14" fmla="*/ 685066 h 2381499"/>
              <a:gd name="connsiteX15" fmla="*/ 711016 w 1422362"/>
              <a:gd name="connsiteY15" fmla="*/ 640772 h 2381499"/>
              <a:gd name="connsiteX16" fmla="*/ 729319 w 1422362"/>
              <a:gd name="connsiteY16" fmla="*/ 1028979 h 2381499"/>
              <a:gd name="connsiteX17" fmla="*/ 543268 w 1422362"/>
              <a:gd name="connsiteY17" fmla="*/ 71160 h 2381499"/>
              <a:gd name="connsiteX18" fmla="*/ 471802 w 1422362"/>
              <a:gd name="connsiteY18" fmla="*/ 217109 h 2381499"/>
              <a:gd name="connsiteX19" fmla="*/ 473286 w 1422362"/>
              <a:gd name="connsiteY19" fmla="*/ 1383279 h 2381499"/>
              <a:gd name="connsiteX20" fmla="*/ 338442 w 1422362"/>
              <a:gd name="connsiteY20" fmla="*/ 1329374 h 2381499"/>
              <a:gd name="connsiteX21" fmla="*/ 719 w 1422362"/>
              <a:gd name="connsiteY21" fmla="*/ 1028697 h 2381499"/>
              <a:gd name="connsiteX0" fmla="*/ 719 w 1422362"/>
              <a:gd name="connsiteY0" fmla="*/ 1028697 h 2381499"/>
              <a:gd name="connsiteX1" fmla="*/ 140932 w 1422362"/>
              <a:gd name="connsiteY1" fmla="*/ 1424471 h 2381499"/>
              <a:gd name="connsiteX2" fmla="*/ 309182 w 1422362"/>
              <a:gd name="connsiteY2" fmla="*/ 1782916 h 2381499"/>
              <a:gd name="connsiteX3" fmla="*/ 548773 w 1422362"/>
              <a:gd name="connsiteY3" fmla="*/ 2007490 h 2381499"/>
              <a:gd name="connsiteX4" fmla="*/ 582370 w 1422362"/>
              <a:gd name="connsiteY4" fmla="*/ 2368384 h 2381499"/>
              <a:gd name="connsiteX5" fmla="*/ 1253027 w 1422362"/>
              <a:gd name="connsiteY5" fmla="*/ 2381499 h 2381499"/>
              <a:gd name="connsiteX6" fmla="*/ 1262460 w 1422362"/>
              <a:gd name="connsiteY6" fmla="*/ 2058226 h 2381499"/>
              <a:gd name="connsiteX7" fmla="*/ 1421092 w 1422362"/>
              <a:gd name="connsiteY7" fmla="*/ 1197700 h 2381499"/>
              <a:gd name="connsiteX8" fmla="*/ 1369124 w 1422362"/>
              <a:gd name="connsiteY8" fmla="*/ 771904 h 2381499"/>
              <a:gd name="connsiteX9" fmla="*/ 1176719 w 1422362"/>
              <a:gd name="connsiteY9" fmla="*/ 740235 h 2381499"/>
              <a:gd name="connsiteX10" fmla="*/ 1168953 w 1422362"/>
              <a:gd name="connsiteY10" fmla="*/ 1039214 h 2381499"/>
              <a:gd name="connsiteX11" fmla="*/ 1156855 w 1422362"/>
              <a:gd name="connsiteY11" fmla="*/ 728485 h 2381499"/>
              <a:gd name="connsiteX12" fmla="*/ 927050 w 1422362"/>
              <a:gd name="connsiteY12" fmla="*/ 686108 h 2381499"/>
              <a:gd name="connsiteX13" fmla="*/ 957315 w 1422362"/>
              <a:gd name="connsiteY13" fmla="*/ 1015322 h 2381499"/>
              <a:gd name="connsiteX14" fmla="*/ 905990 w 1422362"/>
              <a:gd name="connsiteY14" fmla="*/ 685066 h 2381499"/>
              <a:gd name="connsiteX15" fmla="*/ 711016 w 1422362"/>
              <a:gd name="connsiteY15" fmla="*/ 640772 h 2381499"/>
              <a:gd name="connsiteX16" fmla="*/ 729319 w 1422362"/>
              <a:gd name="connsiteY16" fmla="*/ 1028979 h 2381499"/>
              <a:gd name="connsiteX17" fmla="*/ 543268 w 1422362"/>
              <a:gd name="connsiteY17" fmla="*/ 71160 h 2381499"/>
              <a:gd name="connsiteX18" fmla="*/ 471802 w 1422362"/>
              <a:gd name="connsiteY18" fmla="*/ 217109 h 2381499"/>
              <a:gd name="connsiteX19" fmla="*/ 473286 w 1422362"/>
              <a:gd name="connsiteY19" fmla="*/ 1383279 h 2381499"/>
              <a:gd name="connsiteX20" fmla="*/ 338442 w 1422362"/>
              <a:gd name="connsiteY20" fmla="*/ 1329374 h 2381499"/>
              <a:gd name="connsiteX21" fmla="*/ 719 w 1422362"/>
              <a:gd name="connsiteY21" fmla="*/ 1028697 h 2381499"/>
              <a:gd name="connsiteX0" fmla="*/ 719 w 1422362"/>
              <a:gd name="connsiteY0" fmla="*/ 1025260 h 2378062"/>
              <a:gd name="connsiteX1" fmla="*/ 140932 w 1422362"/>
              <a:gd name="connsiteY1" fmla="*/ 1421034 h 2378062"/>
              <a:gd name="connsiteX2" fmla="*/ 309182 w 1422362"/>
              <a:gd name="connsiteY2" fmla="*/ 1779479 h 2378062"/>
              <a:gd name="connsiteX3" fmla="*/ 548773 w 1422362"/>
              <a:gd name="connsiteY3" fmla="*/ 2004053 h 2378062"/>
              <a:gd name="connsiteX4" fmla="*/ 582370 w 1422362"/>
              <a:gd name="connsiteY4" fmla="*/ 2364947 h 2378062"/>
              <a:gd name="connsiteX5" fmla="*/ 1253027 w 1422362"/>
              <a:gd name="connsiteY5" fmla="*/ 2378062 h 2378062"/>
              <a:gd name="connsiteX6" fmla="*/ 1262460 w 1422362"/>
              <a:gd name="connsiteY6" fmla="*/ 2054789 h 2378062"/>
              <a:gd name="connsiteX7" fmla="*/ 1421092 w 1422362"/>
              <a:gd name="connsiteY7" fmla="*/ 1194263 h 2378062"/>
              <a:gd name="connsiteX8" fmla="*/ 1369124 w 1422362"/>
              <a:gd name="connsiteY8" fmla="*/ 768467 h 2378062"/>
              <a:gd name="connsiteX9" fmla="*/ 1176719 w 1422362"/>
              <a:gd name="connsiteY9" fmla="*/ 736798 h 2378062"/>
              <a:gd name="connsiteX10" fmla="*/ 1168953 w 1422362"/>
              <a:gd name="connsiteY10" fmla="*/ 1035777 h 2378062"/>
              <a:gd name="connsiteX11" fmla="*/ 1156855 w 1422362"/>
              <a:gd name="connsiteY11" fmla="*/ 725048 h 2378062"/>
              <a:gd name="connsiteX12" fmla="*/ 927050 w 1422362"/>
              <a:gd name="connsiteY12" fmla="*/ 682671 h 2378062"/>
              <a:gd name="connsiteX13" fmla="*/ 957315 w 1422362"/>
              <a:gd name="connsiteY13" fmla="*/ 1011885 h 2378062"/>
              <a:gd name="connsiteX14" fmla="*/ 905990 w 1422362"/>
              <a:gd name="connsiteY14" fmla="*/ 681629 h 2378062"/>
              <a:gd name="connsiteX15" fmla="*/ 711016 w 1422362"/>
              <a:gd name="connsiteY15" fmla="*/ 637335 h 2378062"/>
              <a:gd name="connsiteX16" fmla="*/ 729319 w 1422362"/>
              <a:gd name="connsiteY16" fmla="*/ 1025542 h 2378062"/>
              <a:gd name="connsiteX17" fmla="*/ 543268 w 1422362"/>
              <a:gd name="connsiteY17" fmla="*/ 67723 h 2378062"/>
              <a:gd name="connsiteX18" fmla="*/ 471802 w 1422362"/>
              <a:gd name="connsiteY18" fmla="*/ 213672 h 2378062"/>
              <a:gd name="connsiteX19" fmla="*/ 473286 w 1422362"/>
              <a:gd name="connsiteY19" fmla="*/ 1379842 h 2378062"/>
              <a:gd name="connsiteX20" fmla="*/ 338442 w 1422362"/>
              <a:gd name="connsiteY20" fmla="*/ 1325937 h 2378062"/>
              <a:gd name="connsiteX21" fmla="*/ 719 w 1422362"/>
              <a:gd name="connsiteY21" fmla="*/ 1025260 h 2378062"/>
              <a:gd name="connsiteX0" fmla="*/ 719 w 1422362"/>
              <a:gd name="connsiteY0" fmla="*/ 1011512 h 2364314"/>
              <a:gd name="connsiteX1" fmla="*/ 140932 w 1422362"/>
              <a:gd name="connsiteY1" fmla="*/ 1407286 h 2364314"/>
              <a:gd name="connsiteX2" fmla="*/ 309182 w 1422362"/>
              <a:gd name="connsiteY2" fmla="*/ 1765731 h 2364314"/>
              <a:gd name="connsiteX3" fmla="*/ 548773 w 1422362"/>
              <a:gd name="connsiteY3" fmla="*/ 1990305 h 2364314"/>
              <a:gd name="connsiteX4" fmla="*/ 582370 w 1422362"/>
              <a:gd name="connsiteY4" fmla="*/ 2351199 h 2364314"/>
              <a:gd name="connsiteX5" fmla="*/ 1253027 w 1422362"/>
              <a:gd name="connsiteY5" fmla="*/ 2364314 h 2364314"/>
              <a:gd name="connsiteX6" fmla="*/ 1262460 w 1422362"/>
              <a:gd name="connsiteY6" fmla="*/ 2041041 h 2364314"/>
              <a:gd name="connsiteX7" fmla="*/ 1421092 w 1422362"/>
              <a:gd name="connsiteY7" fmla="*/ 1180515 h 2364314"/>
              <a:gd name="connsiteX8" fmla="*/ 1369124 w 1422362"/>
              <a:gd name="connsiteY8" fmla="*/ 754719 h 2364314"/>
              <a:gd name="connsiteX9" fmla="*/ 1176719 w 1422362"/>
              <a:gd name="connsiteY9" fmla="*/ 723050 h 2364314"/>
              <a:gd name="connsiteX10" fmla="*/ 1168953 w 1422362"/>
              <a:gd name="connsiteY10" fmla="*/ 1022029 h 2364314"/>
              <a:gd name="connsiteX11" fmla="*/ 1156855 w 1422362"/>
              <a:gd name="connsiteY11" fmla="*/ 711300 h 2364314"/>
              <a:gd name="connsiteX12" fmla="*/ 927050 w 1422362"/>
              <a:gd name="connsiteY12" fmla="*/ 668923 h 2364314"/>
              <a:gd name="connsiteX13" fmla="*/ 957315 w 1422362"/>
              <a:gd name="connsiteY13" fmla="*/ 998137 h 2364314"/>
              <a:gd name="connsiteX14" fmla="*/ 905990 w 1422362"/>
              <a:gd name="connsiteY14" fmla="*/ 667881 h 2364314"/>
              <a:gd name="connsiteX15" fmla="*/ 711016 w 1422362"/>
              <a:gd name="connsiteY15" fmla="*/ 623587 h 2364314"/>
              <a:gd name="connsiteX16" fmla="*/ 729319 w 1422362"/>
              <a:gd name="connsiteY16" fmla="*/ 1011794 h 2364314"/>
              <a:gd name="connsiteX17" fmla="*/ 630106 w 1422362"/>
              <a:gd name="connsiteY17" fmla="*/ 73272 h 2364314"/>
              <a:gd name="connsiteX18" fmla="*/ 471802 w 1422362"/>
              <a:gd name="connsiteY18" fmla="*/ 199924 h 2364314"/>
              <a:gd name="connsiteX19" fmla="*/ 473286 w 1422362"/>
              <a:gd name="connsiteY19" fmla="*/ 1366094 h 2364314"/>
              <a:gd name="connsiteX20" fmla="*/ 338442 w 1422362"/>
              <a:gd name="connsiteY20" fmla="*/ 1312189 h 2364314"/>
              <a:gd name="connsiteX21" fmla="*/ 719 w 1422362"/>
              <a:gd name="connsiteY21" fmla="*/ 1011512 h 2364314"/>
              <a:gd name="connsiteX0" fmla="*/ 719 w 1422362"/>
              <a:gd name="connsiteY0" fmla="*/ 938672 h 2291474"/>
              <a:gd name="connsiteX1" fmla="*/ 140932 w 1422362"/>
              <a:gd name="connsiteY1" fmla="*/ 1334446 h 2291474"/>
              <a:gd name="connsiteX2" fmla="*/ 309182 w 1422362"/>
              <a:gd name="connsiteY2" fmla="*/ 1692891 h 2291474"/>
              <a:gd name="connsiteX3" fmla="*/ 548773 w 1422362"/>
              <a:gd name="connsiteY3" fmla="*/ 1917465 h 2291474"/>
              <a:gd name="connsiteX4" fmla="*/ 582370 w 1422362"/>
              <a:gd name="connsiteY4" fmla="*/ 2278359 h 2291474"/>
              <a:gd name="connsiteX5" fmla="*/ 1253027 w 1422362"/>
              <a:gd name="connsiteY5" fmla="*/ 2291474 h 2291474"/>
              <a:gd name="connsiteX6" fmla="*/ 1262460 w 1422362"/>
              <a:gd name="connsiteY6" fmla="*/ 1968201 h 2291474"/>
              <a:gd name="connsiteX7" fmla="*/ 1421092 w 1422362"/>
              <a:gd name="connsiteY7" fmla="*/ 1107675 h 2291474"/>
              <a:gd name="connsiteX8" fmla="*/ 1369124 w 1422362"/>
              <a:gd name="connsiteY8" fmla="*/ 681879 h 2291474"/>
              <a:gd name="connsiteX9" fmla="*/ 1176719 w 1422362"/>
              <a:gd name="connsiteY9" fmla="*/ 650210 h 2291474"/>
              <a:gd name="connsiteX10" fmla="*/ 1168953 w 1422362"/>
              <a:gd name="connsiteY10" fmla="*/ 949189 h 2291474"/>
              <a:gd name="connsiteX11" fmla="*/ 1156855 w 1422362"/>
              <a:gd name="connsiteY11" fmla="*/ 638460 h 2291474"/>
              <a:gd name="connsiteX12" fmla="*/ 927050 w 1422362"/>
              <a:gd name="connsiteY12" fmla="*/ 596083 h 2291474"/>
              <a:gd name="connsiteX13" fmla="*/ 957315 w 1422362"/>
              <a:gd name="connsiteY13" fmla="*/ 925297 h 2291474"/>
              <a:gd name="connsiteX14" fmla="*/ 905990 w 1422362"/>
              <a:gd name="connsiteY14" fmla="*/ 595041 h 2291474"/>
              <a:gd name="connsiteX15" fmla="*/ 711016 w 1422362"/>
              <a:gd name="connsiteY15" fmla="*/ 550747 h 2291474"/>
              <a:gd name="connsiteX16" fmla="*/ 729319 w 1422362"/>
              <a:gd name="connsiteY16" fmla="*/ 938954 h 2291474"/>
              <a:gd name="connsiteX17" fmla="*/ 673525 w 1422362"/>
              <a:gd name="connsiteY17" fmla="*/ 130688 h 2291474"/>
              <a:gd name="connsiteX18" fmla="*/ 471802 w 1422362"/>
              <a:gd name="connsiteY18" fmla="*/ 127084 h 2291474"/>
              <a:gd name="connsiteX19" fmla="*/ 473286 w 1422362"/>
              <a:gd name="connsiteY19" fmla="*/ 1293254 h 2291474"/>
              <a:gd name="connsiteX20" fmla="*/ 338442 w 1422362"/>
              <a:gd name="connsiteY20" fmla="*/ 1239349 h 2291474"/>
              <a:gd name="connsiteX21" fmla="*/ 719 w 1422362"/>
              <a:gd name="connsiteY21" fmla="*/ 938672 h 2291474"/>
              <a:gd name="connsiteX0" fmla="*/ 719 w 1422362"/>
              <a:gd name="connsiteY0" fmla="*/ 948524 h 2301326"/>
              <a:gd name="connsiteX1" fmla="*/ 140932 w 1422362"/>
              <a:gd name="connsiteY1" fmla="*/ 1344298 h 2301326"/>
              <a:gd name="connsiteX2" fmla="*/ 309182 w 1422362"/>
              <a:gd name="connsiteY2" fmla="*/ 1702743 h 2301326"/>
              <a:gd name="connsiteX3" fmla="*/ 548773 w 1422362"/>
              <a:gd name="connsiteY3" fmla="*/ 1927317 h 2301326"/>
              <a:gd name="connsiteX4" fmla="*/ 582370 w 1422362"/>
              <a:gd name="connsiteY4" fmla="*/ 2288211 h 2301326"/>
              <a:gd name="connsiteX5" fmla="*/ 1253027 w 1422362"/>
              <a:gd name="connsiteY5" fmla="*/ 2301326 h 2301326"/>
              <a:gd name="connsiteX6" fmla="*/ 1262460 w 1422362"/>
              <a:gd name="connsiteY6" fmla="*/ 1978053 h 2301326"/>
              <a:gd name="connsiteX7" fmla="*/ 1421092 w 1422362"/>
              <a:gd name="connsiteY7" fmla="*/ 1117527 h 2301326"/>
              <a:gd name="connsiteX8" fmla="*/ 1369124 w 1422362"/>
              <a:gd name="connsiteY8" fmla="*/ 691731 h 2301326"/>
              <a:gd name="connsiteX9" fmla="*/ 1176719 w 1422362"/>
              <a:gd name="connsiteY9" fmla="*/ 660062 h 2301326"/>
              <a:gd name="connsiteX10" fmla="*/ 1168953 w 1422362"/>
              <a:gd name="connsiteY10" fmla="*/ 959041 h 2301326"/>
              <a:gd name="connsiteX11" fmla="*/ 1156855 w 1422362"/>
              <a:gd name="connsiteY11" fmla="*/ 648312 h 2301326"/>
              <a:gd name="connsiteX12" fmla="*/ 927050 w 1422362"/>
              <a:gd name="connsiteY12" fmla="*/ 605935 h 2301326"/>
              <a:gd name="connsiteX13" fmla="*/ 957315 w 1422362"/>
              <a:gd name="connsiteY13" fmla="*/ 935149 h 2301326"/>
              <a:gd name="connsiteX14" fmla="*/ 905990 w 1422362"/>
              <a:gd name="connsiteY14" fmla="*/ 604893 h 2301326"/>
              <a:gd name="connsiteX15" fmla="*/ 711016 w 1422362"/>
              <a:gd name="connsiteY15" fmla="*/ 560599 h 2301326"/>
              <a:gd name="connsiteX16" fmla="*/ 729319 w 1422362"/>
              <a:gd name="connsiteY16" fmla="*/ 948806 h 2301326"/>
              <a:gd name="connsiteX17" fmla="*/ 673525 w 1422362"/>
              <a:gd name="connsiteY17" fmla="*/ 140540 h 2301326"/>
              <a:gd name="connsiteX18" fmla="*/ 471802 w 1422362"/>
              <a:gd name="connsiteY18" fmla="*/ 136936 h 2301326"/>
              <a:gd name="connsiteX19" fmla="*/ 473286 w 1422362"/>
              <a:gd name="connsiteY19" fmla="*/ 1303106 h 2301326"/>
              <a:gd name="connsiteX20" fmla="*/ 338442 w 1422362"/>
              <a:gd name="connsiteY20" fmla="*/ 1249201 h 2301326"/>
              <a:gd name="connsiteX21" fmla="*/ 719 w 1422362"/>
              <a:gd name="connsiteY21" fmla="*/ 948524 h 2301326"/>
              <a:gd name="connsiteX0" fmla="*/ 719 w 1422362"/>
              <a:gd name="connsiteY0" fmla="*/ 948524 h 2301326"/>
              <a:gd name="connsiteX1" fmla="*/ 140932 w 1422362"/>
              <a:gd name="connsiteY1" fmla="*/ 1344298 h 2301326"/>
              <a:gd name="connsiteX2" fmla="*/ 309182 w 1422362"/>
              <a:gd name="connsiteY2" fmla="*/ 1702743 h 2301326"/>
              <a:gd name="connsiteX3" fmla="*/ 548773 w 1422362"/>
              <a:gd name="connsiteY3" fmla="*/ 1927317 h 2301326"/>
              <a:gd name="connsiteX4" fmla="*/ 582370 w 1422362"/>
              <a:gd name="connsiteY4" fmla="*/ 2288211 h 2301326"/>
              <a:gd name="connsiteX5" fmla="*/ 1253027 w 1422362"/>
              <a:gd name="connsiteY5" fmla="*/ 2301326 h 2301326"/>
              <a:gd name="connsiteX6" fmla="*/ 1262460 w 1422362"/>
              <a:gd name="connsiteY6" fmla="*/ 1978053 h 2301326"/>
              <a:gd name="connsiteX7" fmla="*/ 1421092 w 1422362"/>
              <a:gd name="connsiteY7" fmla="*/ 1117527 h 2301326"/>
              <a:gd name="connsiteX8" fmla="*/ 1369124 w 1422362"/>
              <a:gd name="connsiteY8" fmla="*/ 691731 h 2301326"/>
              <a:gd name="connsiteX9" fmla="*/ 1176719 w 1422362"/>
              <a:gd name="connsiteY9" fmla="*/ 660062 h 2301326"/>
              <a:gd name="connsiteX10" fmla="*/ 1168953 w 1422362"/>
              <a:gd name="connsiteY10" fmla="*/ 959041 h 2301326"/>
              <a:gd name="connsiteX11" fmla="*/ 1156855 w 1422362"/>
              <a:gd name="connsiteY11" fmla="*/ 648312 h 2301326"/>
              <a:gd name="connsiteX12" fmla="*/ 927050 w 1422362"/>
              <a:gd name="connsiteY12" fmla="*/ 605935 h 2301326"/>
              <a:gd name="connsiteX13" fmla="*/ 957315 w 1422362"/>
              <a:gd name="connsiteY13" fmla="*/ 935149 h 2301326"/>
              <a:gd name="connsiteX14" fmla="*/ 905990 w 1422362"/>
              <a:gd name="connsiteY14" fmla="*/ 604893 h 2301326"/>
              <a:gd name="connsiteX15" fmla="*/ 711016 w 1422362"/>
              <a:gd name="connsiteY15" fmla="*/ 560599 h 2301326"/>
              <a:gd name="connsiteX16" fmla="*/ 729319 w 1422362"/>
              <a:gd name="connsiteY16" fmla="*/ 948806 h 2301326"/>
              <a:gd name="connsiteX17" fmla="*/ 673525 w 1422362"/>
              <a:gd name="connsiteY17" fmla="*/ 140540 h 2301326"/>
              <a:gd name="connsiteX18" fmla="*/ 471802 w 1422362"/>
              <a:gd name="connsiteY18" fmla="*/ 136936 h 2301326"/>
              <a:gd name="connsiteX19" fmla="*/ 473286 w 1422362"/>
              <a:gd name="connsiteY19" fmla="*/ 1303106 h 2301326"/>
              <a:gd name="connsiteX20" fmla="*/ 338442 w 1422362"/>
              <a:gd name="connsiteY20" fmla="*/ 1249201 h 2301326"/>
              <a:gd name="connsiteX21" fmla="*/ 719 w 1422362"/>
              <a:gd name="connsiteY21" fmla="*/ 948524 h 2301326"/>
              <a:gd name="connsiteX0" fmla="*/ 719 w 1422362"/>
              <a:gd name="connsiteY0" fmla="*/ 948524 h 2301326"/>
              <a:gd name="connsiteX1" fmla="*/ 140932 w 1422362"/>
              <a:gd name="connsiteY1" fmla="*/ 1344298 h 2301326"/>
              <a:gd name="connsiteX2" fmla="*/ 309182 w 1422362"/>
              <a:gd name="connsiteY2" fmla="*/ 1702743 h 2301326"/>
              <a:gd name="connsiteX3" fmla="*/ 548773 w 1422362"/>
              <a:gd name="connsiteY3" fmla="*/ 1927317 h 2301326"/>
              <a:gd name="connsiteX4" fmla="*/ 582370 w 1422362"/>
              <a:gd name="connsiteY4" fmla="*/ 2288211 h 2301326"/>
              <a:gd name="connsiteX5" fmla="*/ 1253027 w 1422362"/>
              <a:gd name="connsiteY5" fmla="*/ 2301326 h 2301326"/>
              <a:gd name="connsiteX6" fmla="*/ 1262460 w 1422362"/>
              <a:gd name="connsiteY6" fmla="*/ 1978053 h 2301326"/>
              <a:gd name="connsiteX7" fmla="*/ 1421092 w 1422362"/>
              <a:gd name="connsiteY7" fmla="*/ 1117527 h 2301326"/>
              <a:gd name="connsiteX8" fmla="*/ 1369124 w 1422362"/>
              <a:gd name="connsiteY8" fmla="*/ 691731 h 2301326"/>
              <a:gd name="connsiteX9" fmla="*/ 1176719 w 1422362"/>
              <a:gd name="connsiteY9" fmla="*/ 660062 h 2301326"/>
              <a:gd name="connsiteX10" fmla="*/ 1168953 w 1422362"/>
              <a:gd name="connsiteY10" fmla="*/ 959041 h 2301326"/>
              <a:gd name="connsiteX11" fmla="*/ 1156855 w 1422362"/>
              <a:gd name="connsiteY11" fmla="*/ 648312 h 2301326"/>
              <a:gd name="connsiteX12" fmla="*/ 927050 w 1422362"/>
              <a:gd name="connsiteY12" fmla="*/ 605935 h 2301326"/>
              <a:gd name="connsiteX13" fmla="*/ 957315 w 1422362"/>
              <a:gd name="connsiteY13" fmla="*/ 935149 h 2301326"/>
              <a:gd name="connsiteX14" fmla="*/ 905990 w 1422362"/>
              <a:gd name="connsiteY14" fmla="*/ 604893 h 2301326"/>
              <a:gd name="connsiteX15" fmla="*/ 711016 w 1422362"/>
              <a:gd name="connsiteY15" fmla="*/ 560599 h 2301326"/>
              <a:gd name="connsiteX16" fmla="*/ 729319 w 1422362"/>
              <a:gd name="connsiteY16" fmla="*/ 948806 h 2301326"/>
              <a:gd name="connsiteX17" fmla="*/ 673525 w 1422362"/>
              <a:gd name="connsiteY17" fmla="*/ 140540 h 2301326"/>
              <a:gd name="connsiteX18" fmla="*/ 471802 w 1422362"/>
              <a:gd name="connsiteY18" fmla="*/ 136936 h 2301326"/>
              <a:gd name="connsiteX19" fmla="*/ 473286 w 1422362"/>
              <a:gd name="connsiteY19" fmla="*/ 1303106 h 2301326"/>
              <a:gd name="connsiteX20" fmla="*/ 338442 w 1422362"/>
              <a:gd name="connsiteY20" fmla="*/ 1249201 h 2301326"/>
              <a:gd name="connsiteX21" fmla="*/ 719 w 1422362"/>
              <a:gd name="connsiteY21" fmla="*/ 948524 h 2301326"/>
              <a:gd name="connsiteX0" fmla="*/ 719 w 1422362"/>
              <a:gd name="connsiteY0" fmla="*/ 948524 h 2301326"/>
              <a:gd name="connsiteX1" fmla="*/ 140932 w 1422362"/>
              <a:gd name="connsiteY1" fmla="*/ 1344298 h 2301326"/>
              <a:gd name="connsiteX2" fmla="*/ 309182 w 1422362"/>
              <a:gd name="connsiteY2" fmla="*/ 1702743 h 2301326"/>
              <a:gd name="connsiteX3" fmla="*/ 548773 w 1422362"/>
              <a:gd name="connsiteY3" fmla="*/ 1927317 h 2301326"/>
              <a:gd name="connsiteX4" fmla="*/ 582370 w 1422362"/>
              <a:gd name="connsiteY4" fmla="*/ 2288211 h 2301326"/>
              <a:gd name="connsiteX5" fmla="*/ 1253027 w 1422362"/>
              <a:gd name="connsiteY5" fmla="*/ 2301326 h 2301326"/>
              <a:gd name="connsiteX6" fmla="*/ 1262460 w 1422362"/>
              <a:gd name="connsiteY6" fmla="*/ 1978053 h 2301326"/>
              <a:gd name="connsiteX7" fmla="*/ 1421092 w 1422362"/>
              <a:gd name="connsiteY7" fmla="*/ 1117527 h 2301326"/>
              <a:gd name="connsiteX8" fmla="*/ 1369124 w 1422362"/>
              <a:gd name="connsiteY8" fmla="*/ 691731 h 2301326"/>
              <a:gd name="connsiteX9" fmla="*/ 1176719 w 1422362"/>
              <a:gd name="connsiteY9" fmla="*/ 660062 h 2301326"/>
              <a:gd name="connsiteX10" fmla="*/ 1168953 w 1422362"/>
              <a:gd name="connsiteY10" fmla="*/ 959041 h 2301326"/>
              <a:gd name="connsiteX11" fmla="*/ 1156855 w 1422362"/>
              <a:gd name="connsiteY11" fmla="*/ 648312 h 2301326"/>
              <a:gd name="connsiteX12" fmla="*/ 927050 w 1422362"/>
              <a:gd name="connsiteY12" fmla="*/ 605935 h 2301326"/>
              <a:gd name="connsiteX13" fmla="*/ 957315 w 1422362"/>
              <a:gd name="connsiteY13" fmla="*/ 935149 h 2301326"/>
              <a:gd name="connsiteX14" fmla="*/ 905990 w 1422362"/>
              <a:gd name="connsiteY14" fmla="*/ 604893 h 2301326"/>
              <a:gd name="connsiteX15" fmla="*/ 711016 w 1422362"/>
              <a:gd name="connsiteY15" fmla="*/ 560599 h 2301326"/>
              <a:gd name="connsiteX16" fmla="*/ 714846 w 1422362"/>
              <a:gd name="connsiteY16" fmla="*/ 948806 h 2301326"/>
              <a:gd name="connsiteX17" fmla="*/ 673525 w 1422362"/>
              <a:gd name="connsiteY17" fmla="*/ 140540 h 2301326"/>
              <a:gd name="connsiteX18" fmla="*/ 471802 w 1422362"/>
              <a:gd name="connsiteY18" fmla="*/ 136936 h 2301326"/>
              <a:gd name="connsiteX19" fmla="*/ 473286 w 1422362"/>
              <a:gd name="connsiteY19" fmla="*/ 1303106 h 2301326"/>
              <a:gd name="connsiteX20" fmla="*/ 338442 w 1422362"/>
              <a:gd name="connsiteY20" fmla="*/ 1249201 h 2301326"/>
              <a:gd name="connsiteX21" fmla="*/ 719 w 1422362"/>
              <a:gd name="connsiteY21" fmla="*/ 948524 h 2301326"/>
              <a:gd name="connsiteX0" fmla="*/ 719 w 1422362"/>
              <a:gd name="connsiteY0" fmla="*/ 948524 h 2301326"/>
              <a:gd name="connsiteX1" fmla="*/ 140932 w 1422362"/>
              <a:gd name="connsiteY1" fmla="*/ 1344298 h 2301326"/>
              <a:gd name="connsiteX2" fmla="*/ 309182 w 1422362"/>
              <a:gd name="connsiteY2" fmla="*/ 1702743 h 2301326"/>
              <a:gd name="connsiteX3" fmla="*/ 548773 w 1422362"/>
              <a:gd name="connsiteY3" fmla="*/ 1927317 h 2301326"/>
              <a:gd name="connsiteX4" fmla="*/ 582370 w 1422362"/>
              <a:gd name="connsiteY4" fmla="*/ 2288211 h 2301326"/>
              <a:gd name="connsiteX5" fmla="*/ 1253027 w 1422362"/>
              <a:gd name="connsiteY5" fmla="*/ 2301326 h 2301326"/>
              <a:gd name="connsiteX6" fmla="*/ 1262460 w 1422362"/>
              <a:gd name="connsiteY6" fmla="*/ 1978053 h 2301326"/>
              <a:gd name="connsiteX7" fmla="*/ 1421092 w 1422362"/>
              <a:gd name="connsiteY7" fmla="*/ 1117527 h 2301326"/>
              <a:gd name="connsiteX8" fmla="*/ 1369124 w 1422362"/>
              <a:gd name="connsiteY8" fmla="*/ 691731 h 2301326"/>
              <a:gd name="connsiteX9" fmla="*/ 1176719 w 1422362"/>
              <a:gd name="connsiteY9" fmla="*/ 660062 h 2301326"/>
              <a:gd name="connsiteX10" fmla="*/ 1168953 w 1422362"/>
              <a:gd name="connsiteY10" fmla="*/ 959041 h 2301326"/>
              <a:gd name="connsiteX11" fmla="*/ 1156855 w 1422362"/>
              <a:gd name="connsiteY11" fmla="*/ 648312 h 2301326"/>
              <a:gd name="connsiteX12" fmla="*/ 927050 w 1422362"/>
              <a:gd name="connsiteY12" fmla="*/ 605935 h 2301326"/>
              <a:gd name="connsiteX13" fmla="*/ 957315 w 1422362"/>
              <a:gd name="connsiteY13" fmla="*/ 935149 h 2301326"/>
              <a:gd name="connsiteX14" fmla="*/ 905990 w 1422362"/>
              <a:gd name="connsiteY14" fmla="*/ 604893 h 2301326"/>
              <a:gd name="connsiteX15" fmla="*/ 711016 w 1422362"/>
              <a:gd name="connsiteY15" fmla="*/ 560599 h 2301326"/>
              <a:gd name="connsiteX16" fmla="*/ 714846 w 1422362"/>
              <a:gd name="connsiteY16" fmla="*/ 948806 h 2301326"/>
              <a:gd name="connsiteX17" fmla="*/ 673525 w 1422362"/>
              <a:gd name="connsiteY17" fmla="*/ 140540 h 2301326"/>
              <a:gd name="connsiteX18" fmla="*/ 471802 w 1422362"/>
              <a:gd name="connsiteY18" fmla="*/ 136936 h 2301326"/>
              <a:gd name="connsiteX19" fmla="*/ 473286 w 1422362"/>
              <a:gd name="connsiteY19" fmla="*/ 1303106 h 2301326"/>
              <a:gd name="connsiteX20" fmla="*/ 338442 w 1422362"/>
              <a:gd name="connsiteY20" fmla="*/ 1249201 h 2301326"/>
              <a:gd name="connsiteX21" fmla="*/ 719 w 1422362"/>
              <a:gd name="connsiteY21" fmla="*/ 948524 h 2301326"/>
              <a:gd name="connsiteX0" fmla="*/ 719 w 1422362"/>
              <a:gd name="connsiteY0" fmla="*/ 948524 h 2301326"/>
              <a:gd name="connsiteX1" fmla="*/ 140932 w 1422362"/>
              <a:gd name="connsiteY1" fmla="*/ 1344298 h 2301326"/>
              <a:gd name="connsiteX2" fmla="*/ 309182 w 1422362"/>
              <a:gd name="connsiteY2" fmla="*/ 1702743 h 2301326"/>
              <a:gd name="connsiteX3" fmla="*/ 548773 w 1422362"/>
              <a:gd name="connsiteY3" fmla="*/ 1927317 h 2301326"/>
              <a:gd name="connsiteX4" fmla="*/ 582370 w 1422362"/>
              <a:gd name="connsiteY4" fmla="*/ 2288211 h 2301326"/>
              <a:gd name="connsiteX5" fmla="*/ 1253027 w 1422362"/>
              <a:gd name="connsiteY5" fmla="*/ 2301326 h 2301326"/>
              <a:gd name="connsiteX6" fmla="*/ 1262460 w 1422362"/>
              <a:gd name="connsiteY6" fmla="*/ 1978053 h 2301326"/>
              <a:gd name="connsiteX7" fmla="*/ 1421092 w 1422362"/>
              <a:gd name="connsiteY7" fmla="*/ 1117527 h 2301326"/>
              <a:gd name="connsiteX8" fmla="*/ 1369124 w 1422362"/>
              <a:gd name="connsiteY8" fmla="*/ 691731 h 2301326"/>
              <a:gd name="connsiteX9" fmla="*/ 1176719 w 1422362"/>
              <a:gd name="connsiteY9" fmla="*/ 660062 h 2301326"/>
              <a:gd name="connsiteX10" fmla="*/ 1168953 w 1422362"/>
              <a:gd name="connsiteY10" fmla="*/ 959041 h 2301326"/>
              <a:gd name="connsiteX11" fmla="*/ 1156855 w 1422362"/>
              <a:gd name="connsiteY11" fmla="*/ 648312 h 2301326"/>
              <a:gd name="connsiteX12" fmla="*/ 927050 w 1422362"/>
              <a:gd name="connsiteY12" fmla="*/ 605935 h 2301326"/>
              <a:gd name="connsiteX13" fmla="*/ 957315 w 1422362"/>
              <a:gd name="connsiteY13" fmla="*/ 935149 h 2301326"/>
              <a:gd name="connsiteX14" fmla="*/ 905990 w 1422362"/>
              <a:gd name="connsiteY14" fmla="*/ 604893 h 2301326"/>
              <a:gd name="connsiteX15" fmla="*/ 711016 w 1422362"/>
              <a:gd name="connsiteY15" fmla="*/ 560599 h 2301326"/>
              <a:gd name="connsiteX16" fmla="*/ 714846 w 1422362"/>
              <a:gd name="connsiteY16" fmla="*/ 948806 h 2301326"/>
              <a:gd name="connsiteX17" fmla="*/ 673525 w 1422362"/>
              <a:gd name="connsiteY17" fmla="*/ 140540 h 2301326"/>
              <a:gd name="connsiteX18" fmla="*/ 471802 w 1422362"/>
              <a:gd name="connsiteY18" fmla="*/ 136936 h 2301326"/>
              <a:gd name="connsiteX19" fmla="*/ 473286 w 1422362"/>
              <a:gd name="connsiteY19" fmla="*/ 1303106 h 2301326"/>
              <a:gd name="connsiteX20" fmla="*/ 338442 w 1422362"/>
              <a:gd name="connsiteY20" fmla="*/ 1249201 h 2301326"/>
              <a:gd name="connsiteX21" fmla="*/ 719 w 1422362"/>
              <a:gd name="connsiteY21" fmla="*/ 948524 h 2301326"/>
              <a:gd name="connsiteX0" fmla="*/ 719 w 1422362"/>
              <a:gd name="connsiteY0" fmla="*/ 948524 h 2301326"/>
              <a:gd name="connsiteX1" fmla="*/ 140932 w 1422362"/>
              <a:gd name="connsiteY1" fmla="*/ 1344298 h 2301326"/>
              <a:gd name="connsiteX2" fmla="*/ 309182 w 1422362"/>
              <a:gd name="connsiteY2" fmla="*/ 1702743 h 2301326"/>
              <a:gd name="connsiteX3" fmla="*/ 548773 w 1422362"/>
              <a:gd name="connsiteY3" fmla="*/ 1927317 h 2301326"/>
              <a:gd name="connsiteX4" fmla="*/ 582370 w 1422362"/>
              <a:gd name="connsiteY4" fmla="*/ 2288211 h 2301326"/>
              <a:gd name="connsiteX5" fmla="*/ 1253027 w 1422362"/>
              <a:gd name="connsiteY5" fmla="*/ 2301326 h 2301326"/>
              <a:gd name="connsiteX6" fmla="*/ 1262460 w 1422362"/>
              <a:gd name="connsiteY6" fmla="*/ 1978053 h 2301326"/>
              <a:gd name="connsiteX7" fmla="*/ 1421092 w 1422362"/>
              <a:gd name="connsiteY7" fmla="*/ 1117527 h 2301326"/>
              <a:gd name="connsiteX8" fmla="*/ 1369124 w 1422362"/>
              <a:gd name="connsiteY8" fmla="*/ 691731 h 2301326"/>
              <a:gd name="connsiteX9" fmla="*/ 1176719 w 1422362"/>
              <a:gd name="connsiteY9" fmla="*/ 660062 h 2301326"/>
              <a:gd name="connsiteX10" fmla="*/ 1168953 w 1422362"/>
              <a:gd name="connsiteY10" fmla="*/ 959041 h 2301326"/>
              <a:gd name="connsiteX11" fmla="*/ 1156855 w 1422362"/>
              <a:gd name="connsiteY11" fmla="*/ 648312 h 2301326"/>
              <a:gd name="connsiteX12" fmla="*/ 927050 w 1422362"/>
              <a:gd name="connsiteY12" fmla="*/ 605935 h 2301326"/>
              <a:gd name="connsiteX13" fmla="*/ 957315 w 1422362"/>
              <a:gd name="connsiteY13" fmla="*/ 935149 h 2301326"/>
              <a:gd name="connsiteX14" fmla="*/ 905990 w 1422362"/>
              <a:gd name="connsiteY14" fmla="*/ 604893 h 2301326"/>
              <a:gd name="connsiteX15" fmla="*/ 711016 w 1422362"/>
              <a:gd name="connsiteY15" fmla="*/ 560599 h 2301326"/>
              <a:gd name="connsiteX16" fmla="*/ 714846 w 1422362"/>
              <a:gd name="connsiteY16" fmla="*/ 948806 h 2301326"/>
              <a:gd name="connsiteX17" fmla="*/ 673525 w 1422362"/>
              <a:gd name="connsiteY17" fmla="*/ 140540 h 2301326"/>
              <a:gd name="connsiteX18" fmla="*/ 471802 w 1422362"/>
              <a:gd name="connsiteY18" fmla="*/ 136936 h 2301326"/>
              <a:gd name="connsiteX19" fmla="*/ 473286 w 1422362"/>
              <a:gd name="connsiteY19" fmla="*/ 1303106 h 2301326"/>
              <a:gd name="connsiteX20" fmla="*/ 338442 w 1422362"/>
              <a:gd name="connsiteY20" fmla="*/ 1249201 h 2301326"/>
              <a:gd name="connsiteX21" fmla="*/ 719 w 1422362"/>
              <a:gd name="connsiteY21" fmla="*/ 948524 h 2301326"/>
              <a:gd name="connsiteX0" fmla="*/ 719 w 1422362"/>
              <a:gd name="connsiteY0" fmla="*/ 948524 h 2301326"/>
              <a:gd name="connsiteX1" fmla="*/ 140932 w 1422362"/>
              <a:gd name="connsiteY1" fmla="*/ 1344298 h 2301326"/>
              <a:gd name="connsiteX2" fmla="*/ 309182 w 1422362"/>
              <a:gd name="connsiteY2" fmla="*/ 1702743 h 2301326"/>
              <a:gd name="connsiteX3" fmla="*/ 548773 w 1422362"/>
              <a:gd name="connsiteY3" fmla="*/ 1927317 h 2301326"/>
              <a:gd name="connsiteX4" fmla="*/ 582370 w 1422362"/>
              <a:gd name="connsiteY4" fmla="*/ 2288211 h 2301326"/>
              <a:gd name="connsiteX5" fmla="*/ 1253027 w 1422362"/>
              <a:gd name="connsiteY5" fmla="*/ 2301326 h 2301326"/>
              <a:gd name="connsiteX6" fmla="*/ 1262460 w 1422362"/>
              <a:gd name="connsiteY6" fmla="*/ 1978053 h 2301326"/>
              <a:gd name="connsiteX7" fmla="*/ 1421092 w 1422362"/>
              <a:gd name="connsiteY7" fmla="*/ 1117527 h 2301326"/>
              <a:gd name="connsiteX8" fmla="*/ 1369124 w 1422362"/>
              <a:gd name="connsiteY8" fmla="*/ 691731 h 2301326"/>
              <a:gd name="connsiteX9" fmla="*/ 1176719 w 1422362"/>
              <a:gd name="connsiteY9" fmla="*/ 660062 h 2301326"/>
              <a:gd name="connsiteX10" fmla="*/ 1168953 w 1422362"/>
              <a:gd name="connsiteY10" fmla="*/ 959041 h 2301326"/>
              <a:gd name="connsiteX11" fmla="*/ 1156855 w 1422362"/>
              <a:gd name="connsiteY11" fmla="*/ 648312 h 2301326"/>
              <a:gd name="connsiteX12" fmla="*/ 927050 w 1422362"/>
              <a:gd name="connsiteY12" fmla="*/ 605935 h 2301326"/>
              <a:gd name="connsiteX13" fmla="*/ 957315 w 1422362"/>
              <a:gd name="connsiteY13" fmla="*/ 935149 h 2301326"/>
              <a:gd name="connsiteX14" fmla="*/ 905990 w 1422362"/>
              <a:gd name="connsiteY14" fmla="*/ 604893 h 2301326"/>
              <a:gd name="connsiteX15" fmla="*/ 711016 w 1422362"/>
              <a:gd name="connsiteY15" fmla="*/ 560599 h 2301326"/>
              <a:gd name="connsiteX16" fmla="*/ 714846 w 1422362"/>
              <a:gd name="connsiteY16" fmla="*/ 948806 h 2301326"/>
              <a:gd name="connsiteX17" fmla="*/ 673525 w 1422362"/>
              <a:gd name="connsiteY17" fmla="*/ 140540 h 2301326"/>
              <a:gd name="connsiteX18" fmla="*/ 471802 w 1422362"/>
              <a:gd name="connsiteY18" fmla="*/ 136936 h 2301326"/>
              <a:gd name="connsiteX19" fmla="*/ 473286 w 1422362"/>
              <a:gd name="connsiteY19" fmla="*/ 1303106 h 2301326"/>
              <a:gd name="connsiteX20" fmla="*/ 338442 w 1422362"/>
              <a:gd name="connsiteY20" fmla="*/ 1249201 h 2301326"/>
              <a:gd name="connsiteX21" fmla="*/ 719 w 1422362"/>
              <a:gd name="connsiteY21" fmla="*/ 948524 h 2301326"/>
              <a:gd name="connsiteX0" fmla="*/ 719 w 1422362"/>
              <a:gd name="connsiteY0" fmla="*/ 914198 h 2267000"/>
              <a:gd name="connsiteX1" fmla="*/ 140932 w 1422362"/>
              <a:gd name="connsiteY1" fmla="*/ 1309972 h 2267000"/>
              <a:gd name="connsiteX2" fmla="*/ 309182 w 1422362"/>
              <a:gd name="connsiteY2" fmla="*/ 1668417 h 2267000"/>
              <a:gd name="connsiteX3" fmla="*/ 548773 w 1422362"/>
              <a:gd name="connsiteY3" fmla="*/ 1892991 h 2267000"/>
              <a:gd name="connsiteX4" fmla="*/ 582370 w 1422362"/>
              <a:gd name="connsiteY4" fmla="*/ 2253885 h 2267000"/>
              <a:gd name="connsiteX5" fmla="*/ 1253027 w 1422362"/>
              <a:gd name="connsiteY5" fmla="*/ 2267000 h 2267000"/>
              <a:gd name="connsiteX6" fmla="*/ 1262460 w 1422362"/>
              <a:gd name="connsiteY6" fmla="*/ 1943727 h 2267000"/>
              <a:gd name="connsiteX7" fmla="*/ 1421092 w 1422362"/>
              <a:gd name="connsiteY7" fmla="*/ 1083201 h 2267000"/>
              <a:gd name="connsiteX8" fmla="*/ 1369124 w 1422362"/>
              <a:gd name="connsiteY8" fmla="*/ 657405 h 2267000"/>
              <a:gd name="connsiteX9" fmla="*/ 1176719 w 1422362"/>
              <a:gd name="connsiteY9" fmla="*/ 625736 h 2267000"/>
              <a:gd name="connsiteX10" fmla="*/ 1168953 w 1422362"/>
              <a:gd name="connsiteY10" fmla="*/ 924715 h 2267000"/>
              <a:gd name="connsiteX11" fmla="*/ 1156855 w 1422362"/>
              <a:gd name="connsiteY11" fmla="*/ 613986 h 2267000"/>
              <a:gd name="connsiteX12" fmla="*/ 927050 w 1422362"/>
              <a:gd name="connsiteY12" fmla="*/ 571609 h 2267000"/>
              <a:gd name="connsiteX13" fmla="*/ 957315 w 1422362"/>
              <a:gd name="connsiteY13" fmla="*/ 900823 h 2267000"/>
              <a:gd name="connsiteX14" fmla="*/ 905990 w 1422362"/>
              <a:gd name="connsiteY14" fmla="*/ 570567 h 2267000"/>
              <a:gd name="connsiteX15" fmla="*/ 711016 w 1422362"/>
              <a:gd name="connsiteY15" fmla="*/ 526273 h 2267000"/>
              <a:gd name="connsiteX16" fmla="*/ 714846 w 1422362"/>
              <a:gd name="connsiteY16" fmla="*/ 914480 h 2267000"/>
              <a:gd name="connsiteX17" fmla="*/ 673525 w 1422362"/>
              <a:gd name="connsiteY17" fmla="*/ 106214 h 2267000"/>
              <a:gd name="connsiteX18" fmla="*/ 486275 w 1422362"/>
              <a:gd name="connsiteY18" fmla="*/ 174974 h 2267000"/>
              <a:gd name="connsiteX19" fmla="*/ 473286 w 1422362"/>
              <a:gd name="connsiteY19" fmla="*/ 1268780 h 2267000"/>
              <a:gd name="connsiteX20" fmla="*/ 338442 w 1422362"/>
              <a:gd name="connsiteY20" fmla="*/ 1214875 h 2267000"/>
              <a:gd name="connsiteX21" fmla="*/ 719 w 1422362"/>
              <a:gd name="connsiteY21" fmla="*/ 914198 h 2267000"/>
              <a:gd name="connsiteX0" fmla="*/ 719 w 1422362"/>
              <a:gd name="connsiteY0" fmla="*/ 897709 h 2250511"/>
              <a:gd name="connsiteX1" fmla="*/ 140932 w 1422362"/>
              <a:gd name="connsiteY1" fmla="*/ 1293483 h 2250511"/>
              <a:gd name="connsiteX2" fmla="*/ 309182 w 1422362"/>
              <a:gd name="connsiteY2" fmla="*/ 1651928 h 2250511"/>
              <a:gd name="connsiteX3" fmla="*/ 548773 w 1422362"/>
              <a:gd name="connsiteY3" fmla="*/ 1876502 h 2250511"/>
              <a:gd name="connsiteX4" fmla="*/ 582370 w 1422362"/>
              <a:gd name="connsiteY4" fmla="*/ 2237396 h 2250511"/>
              <a:gd name="connsiteX5" fmla="*/ 1253027 w 1422362"/>
              <a:gd name="connsiteY5" fmla="*/ 2250511 h 2250511"/>
              <a:gd name="connsiteX6" fmla="*/ 1262460 w 1422362"/>
              <a:gd name="connsiteY6" fmla="*/ 1927238 h 2250511"/>
              <a:gd name="connsiteX7" fmla="*/ 1421092 w 1422362"/>
              <a:gd name="connsiteY7" fmla="*/ 1066712 h 2250511"/>
              <a:gd name="connsiteX8" fmla="*/ 1369124 w 1422362"/>
              <a:gd name="connsiteY8" fmla="*/ 640916 h 2250511"/>
              <a:gd name="connsiteX9" fmla="*/ 1176719 w 1422362"/>
              <a:gd name="connsiteY9" fmla="*/ 609247 h 2250511"/>
              <a:gd name="connsiteX10" fmla="*/ 1168953 w 1422362"/>
              <a:gd name="connsiteY10" fmla="*/ 908226 h 2250511"/>
              <a:gd name="connsiteX11" fmla="*/ 1156855 w 1422362"/>
              <a:gd name="connsiteY11" fmla="*/ 597497 h 2250511"/>
              <a:gd name="connsiteX12" fmla="*/ 927050 w 1422362"/>
              <a:gd name="connsiteY12" fmla="*/ 555120 h 2250511"/>
              <a:gd name="connsiteX13" fmla="*/ 957315 w 1422362"/>
              <a:gd name="connsiteY13" fmla="*/ 884334 h 2250511"/>
              <a:gd name="connsiteX14" fmla="*/ 905990 w 1422362"/>
              <a:gd name="connsiteY14" fmla="*/ 554078 h 2250511"/>
              <a:gd name="connsiteX15" fmla="*/ 711016 w 1422362"/>
              <a:gd name="connsiteY15" fmla="*/ 509784 h 2250511"/>
              <a:gd name="connsiteX16" fmla="*/ 714846 w 1422362"/>
              <a:gd name="connsiteY16" fmla="*/ 897991 h 2250511"/>
              <a:gd name="connsiteX17" fmla="*/ 683174 w 1422362"/>
              <a:gd name="connsiteY17" fmla="*/ 118671 h 2250511"/>
              <a:gd name="connsiteX18" fmla="*/ 486275 w 1422362"/>
              <a:gd name="connsiteY18" fmla="*/ 158485 h 2250511"/>
              <a:gd name="connsiteX19" fmla="*/ 473286 w 1422362"/>
              <a:gd name="connsiteY19" fmla="*/ 1252291 h 2250511"/>
              <a:gd name="connsiteX20" fmla="*/ 338442 w 1422362"/>
              <a:gd name="connsiteY20" fmla="*/ 1198386 h 2250511"/>
              <a:gd name="connsiteX21" fmla="*/ 719 w 1422362"/>
              <a:gd name="connsiteY21" fmla="*/ 897709 h 2250511"/>
              <a:gd name="connsiteX0" fmla="*/ 719 w 1422362"/>
              <a:gd name="connsiteY0" fmla="*/ 897709 h 2250511"/>
              <a:gd name="connsiteX1" fmla="*/ 140932 w 1422362"/>
              <a:gd name="connsiteY1" fmla="*/ 1293483 h 2250511"/>
              <a:gd name="connsiteX2" fmla="*/ 309182 w 1422362"/>
              <a:gd name="connsiteY2" fmla="*/ 1651928 h 2250511"/>
              <a:gd name="connsiteX3" fmla="*/ 548773 w 1422362"/>
              <a:gd name="connsiteY3" fmla="*/ 1876502 h 2250511"/>
              <a:gd name="connsiteX4" fmla="*/ 582370 w 1422362"/>
              <a:gd name="connsiteY4" fmla="*/ 2237396 h 2250511"/>
              <a:gd name="connsiteX5" fmla="*/ 1253027 w 1422362"/>
              <a:gd name="connsiteY5" fmla="*/ 2250511 h 2250511"/>
              <a:gd name="connsiteX6" fmla="*/ 1262460 w 1422362"/>
              <a:gd name="connsiteY6" fmla="*/ 1927238 h 2250511"/>
              <a:gd name="connsiteX7" fmla="*/ 1421092 w 1422362"/>
              <a:gd name="connsiteY7" fmla="*/ 1066712 h 2250511"/>
              <a:gd name="connsiteX8" fmla="*/ 1369124 w 1422362"/>
              <a:gd name="connsiteY8" fmla="*/ 640916 h 2250511"/>
              <a:gd name="connsiteX9" fmla="*/ 1176719 w 1422362"/>
              <a:gd name="connsiteY9" fmla="*/ 609247 h 2250511"/>
              <a:gd name="connsiteX10" fmla="*/ 1168953 w 1422362"/>
              <a:gd name="connsiteY10" fmla="*/ 908226 h 2250511"/>
              <a:gd name="connsiteX11" fmla="*/ 1156855 w 1422362"/>
              <a:gd name="connsiteY11" fmla="*/ 597497 h 2250511"/>
              <a:gd name="connsiteX12" fmla="*/ 927050 w 1422362"/>
              <a:gd name="connsiteY12" fmla="*/ 555120 h 2250511"/>
              <a:gd name="connsiteX13" fmla="*/ 957315 w 1422362"/>
              <a:gd name="connsiteY13" fmla="*/ 884334 h 2250511"/>
              <a:gd name="connsiteX14" fmla="*/ 905990 w 1422362"/>
              <a:gd name="connsiteY14" fmla="*/ 554078 h 2250511"/>
              <a:gd name="connsiteX15" fmla="*/ 711016 w 1422362"/>
              <a:gd name="connsiteY15" fmla="*/ 509784 h 2250511"/>
              <a:gd name="connsiteX16" fmla="*/ 714846 w 1422362"/>
              <a:gd name="connsiteY16" fmla="*/ 897991 h 2250511"/>
              <a:gd name="connsiteX17" fmla="*/ 683174 w 1422362"/>
              <a:gd name="connsiteY17" fmla="*/ 118671 h 2250511"/>
              <a:gd name="connsiteX18" fmla="*/ 486275 w 1422362"/>
              <a:gd name="connsiteY18" fmla="*/ 158485 h 2250511"/>
              <a:gd name="connsiteX19" fmla="*/ 473286 w 1422362"/>
              <a:gd name="connsiteY19" fmla="*/ 1252291 h 2250511"/>
              <a:gd name="connsiteX20" fmla="*/ 338442 w 1422362"/>
              <a:gd name="connsiteY20" fmla="*/ 1198386 h 2250511"/>
              <a:gd name="connsiteX21" fmla="*/ 719 w 1422362"/>
              <a:gd name="connsiteY21" fmla="*/ 897709 h 2250511"/>
              <a:gd name="connsiteX0" fmla="*/ 719 w 1422362"/>
              <a:gd name="connsiteY0" fmla="*/ 904644 h 2257446"/>
              <a:gd name="connsiteX1" fmla="*/ 140932 w 1422362"/>
              <a:gd name="connsiteY1" fmla="*/ 1300418 h 2257446"/>
              <a:gd name="connsiteX2" fmla="*/ 309182 w 1422362"/>
              <a:gd name="connsiteY2" fmla="*/ 1658863 h 2257446"/>
              <a:gd name="connsiteX3" fmla="*/ 548773 w 1422362"/>
              <a:gd name="connsiteY3" fmla="*/ 1883437 h 2257446"/>
              <a:gd name="connsiteX4" fmla="*/ 582370 w 1422362"/>
              <a:gd name="connsiteY4" fmla="*/ 2244331 h 2257446"/>
              <a:gd name="connsiteX5" fmla="*/ 1253027 w 1422362"/>
              <a:gd name="connsiteY5" fmla="*/ 2257446 h 2257446"/>
              <a:gd name="connsiteX6" fmla="*/ 1262460 w 1422362"/>
              <a:gd name="connsiteY6" fmla="*/ 1934173 h 2257446"/>
              <a:gd name="connsiteX7" fmla="*/ 1421092 w 1422362"/>
              <a:gd name="connsiteY7" fmla="*/ 1073647 h 2257446"/>
              <a:gd name="connsiteX8" fmla="*/ 1369124 w 1422362"/>
              <a:gd name="connsiteY8" fmla="*/ 647851 h 2257446"/>
              <a:gd name="connsiteX9" fmla="*/ 1176719 w 1422362"/>
              <a:gd name="connsiteY9" fmla="*/ 616182 h 2257446"/>
              <a:gd name="connsiteX10" fmla="*/ 1168953 w 1422362"/>
              <a:gd name="connsiteY10" fmla="*/ 915161 h 2257446"/>
              <a:gd name="connsiteX11" fmla="*/ 1156855 w 1422362"/>
              <a:gd name="connsiteY11" fmla="*/ 604432 h 2257446"/>
              <a:gd name="connsiteX12" fmla="*/ 927050 w 1422362"/>
              <a:gd name="connsiteY12" fmla="*/ 562055 h 2257446"/>
              <a:gd name="connsiteX13" fmla="*/ 957315 w 1422362"/>
              <a:gd name="connsiteY13" fmla="*/ 891269 h 2257446"/>
              <a:gd name="connsiteX14" fmla="*/ 905990 w 1422362"/>
              <a:gd name="connsiteY14" fmla="*/ 561013 h 2257446"/>
              <a:gd name="connsiteX15" fmla="*/ 711016 w 1422362"/>
              <a:gd name="connsiteY15" fmla="*/ 516719 h 2257446"/>
              <a:gd name="connsiteX16" fmla="*/ 714846 w 1422362"/>
              <a:gd name="connsiteY16" fmla="*/ 904926 h 2257446"/>
              <a:gd name="connsiteX17" fmla="*/ 683174 w 1422362"/>
              <a:gd name="connsiteY17" fmla="*/ 125606 h 2257446"/>
              <a:gd name="connsiteX18" fmla="*/ 486275 w 1422362"/>
              <a:gd name="connsiteY18" fmla="*/ 165420 h 2257446"/>
              <a:gd name="connsiteX19" fmla="*/ 473286 w 1422362"/>
              <a:gd name="connsiteY19" fmla="*/ 1259226 h 2257446"/>
              <a:gd name="connsiteX20" fmla="*/ 338442 w 1422362"/>
              <a:gd name="connsiteY20" fmla="*/ 1205321 h 2257446"/>
              <a:gd name="connsiteX21" fmla="*/ 719 w 1422362"/>
              <a:gd name="connsiteY21" fmla="*/ 904644 h 2257446"/>
              <a:gd name="connsiteX0" fmla="*/ 719 w 1422362"/>
              <a:gd name="connsiteY0" fmla="*/ 900955 h 2253757"/>
              <a:gd name="connsiteX1" fmla="*/ 140932 w 1422362"/>
              <a:gd name="connsiteY1" fmla="*/ 1296729 h 2253757"/>
              <a:gd name="connsiteX2" fmla="*/ 309182 w 1422362"/>
              <a:gd name="connsiteY2" fmla="*/ 1655174 h 2253757"/>
              <a:gd name="connsiteX3" fmla="*/ 548773 w 1422362"/>
              <a:gd name="connsiteY3" fmla="*/ 1879748 h 2253757"/>
              <a:gd name="connsiteX4" fmla="*/ 582370 w 1422362"/>
              <a:gd name="connsiteY4" fmla="*/ 2240642 h 2253757"/>
              <a:gd name="connsiteX5" fmla="*/ 1253027 w 1422362"/>
              <a:gd name="connsiteY5" fmla="*/ 2253757 h 2253757"/>
              <a:gd name="connsiteX6" fmla="*/ 1262460 w 1422362"/>
              <a:gd name="connsiteY6" fmla="*/ 1930484 h 2253757"/>
              <a:gd name="connsiteX7" fmla="*/ 1421092 w 1422362"/>
              <a:gd name="connsiteY7" fmla="*/ 1069958 h 2253757"/>
              <a:gd name="connsiteX8" fmla="*/ 1369124 w 1422362"/>
              <a:gd name="connsiteY8" fmla="*/ 644162 h 2253757"/>
              <a:gd name="connsiteX9" fmla="*/ 1176719 w 1422362"/>
              <a:gd name="connsiteY9" fmla="*/ 612493 h 2253757"/>
              <a:gd name="connsiteX10" fmla="*/ 1168953 w 1422362"/>
              <a:gd name="connsiteY10" fmla="*/ 911472 h 2253757"/>
              <a:gd name="connsiteX11" fmla="*/ 1156855 w 1422362"/>
              <a:gd name="connsiteY11" fmla="*/ 600743 h 2253757"/>
              <a:gd name="connsiteX12" fmla="*/ 927050 w 1422362"/>
              <a:gd name="connsiteY12" fmla="*/ 558366 h 2253757"/>
              <a:gd name="connsiteX13" fmla="*/ 957315 w 1422362"/>
              <a:gd name="connsiteY13" fmla="*/ 887580 h 2253757"/>
              <a:gd name="connsiteX14" fmla="*/ 905990 w 1422362"/>
              <a:gd name="connsiteY14" fmla="*/ 557324 h 2253757"/>
              <a:gd name="connsiteX15" fmla="*/ 711016 w 1422362"/>
              <a:gd name="connsiteY15" fmla="*/ 513030 h 2253757"/>
              <a:gd name="connsiteX16" fmla="*/ 714846 w 1422362"/>
              <a:gd name="connsiteY16" fmla="*/ 901237 h 2253757"/>
              <a:gd name="connsiteX17" fmla="*/ 683174 w 1422362"/>
              <a:gd name="connsiteY17" fmla="*/ 121917 h 2253757"/>
              <a:gd name="connsiteX18" fmla="*/ 486275 w 1422362"/>
              <a:gd name="connsiteY18" fmla="*/ 161731 h 2253757"/>
              <a:gd name="connsiteX19" fmla="*/ 473286 w 1422362"/>
              <a:gd name="connsiteY19" fmla="*/ 1255537 h 2253757"/>
              <a:gd name="connsiteX20" fmla="*/ 338442 w 1422362"/>
              <a:gd name="connsiteY20" fmla="*/ 1201632 h 2253757"/>
              <a:gd name="connsiteX21" fmla="*/ 719 w 1422362"/>
              <a:gd name="connsiteY21" fmla="*/ 900955 h 2253757"/>
              <a:gd name="connsiteX0" fmla="*/ 719 w 1422362"/>
              <a:gd name="connsiteY0" fmla="*/ 900955 h 2253757"/>
              <a:gd name="connsiteX1" fmla="*/ 140932 w 1422362"/>
              <a:gd name="connsiteY1" fmla="*/ 1296729 h 2253757"/>
              <a:gd name="connsiteX2" fmla="*/ 309182 w 1422362"/>
              <a:gd name="connsiteY2" fmla="*/ 1655174 h 2253757"/>
              <a:gd name="connsiteX3" fmla="*/ 548773 w 1422362"/>
              <a:gd name="connsiteY3" fmla="*/ 1879748 h 2253757"/>
              <a:gd name="connsiteX4" fmla="*/ 582370 w 1422362"/>
              <a:gd name="connsiteY4" fmla="*/ 2240642 h 2253757"/>
              <a:gd name="connsiteX5" fmla="*/ 1253027 w 1422362"/>
              <a:gd name="connsiteY5" fmla="*/ 2253757 h 2253757"/>
              <a:gd name="connsiteX6" fmla="*/ 1262460 w 1422362"/>
              <a:gd name="connsiteY6" fmla="*/ 1930484 h 2253757"/>
              <a:gd name="connsiteX7" fmla="*/ 1421092 w 1422362"/>
              <a:gd name="connsiteY7" fmla="*/ 1069958 h 2253757"/>
              <a:gd name="connsiteX8" fmla="*/ 1369124 w 1422362"/>
              <a:gd name="connsiteY8" fmla="*/ 644162 h 2253757"/>
              <a:gd name="connsiteX9" fmla="*/ 1176719 w 1422362"/>
              <a:gd name="connsiteY9" fmla="*/ 612493 h 2253757"/>
              <a:gd name="connsiteX10" fmla="*/ 1168953 w 1422362"/>
              <a:gd name="connsiteY10" fmla="*/ 911472 h 2253757"/>
              <a:gd name="connsiteX11" fmla="*/ 1156855 w 1422362"/>
              <a:gd name="connsiteY11" fmla="*/ 600743 h 2253757"/>
              <a:gd name="connsiteX12" fmla="*/ 927050 w 1422362"/>
              <a:gd name="connsiteY12" fmla="*/ 558366 h 2253757"/>
              <a:gd name="connsiteX13" fmla="*/ 957315 w 1422362"/>
              <a:gd name="connsiteY13" fmla="*/ 887580 h 2253757"/>
              <a:gd name="connsiteX14" fmla="*/ 905990 w 1422362"/>
              <a:gd name="connsiteY14" fmla="*/ 557324 h 2253757"/>
              <a:gd name="connsiteX15" fmla="*/ 711016 w 1422362"/>
              <a:gd name="connsiteY15" fmla="*/ 513030 h 2253757"/>
              <a:gd name="connsiteX16" fmla="*/ 714846 w 1422362"/>
              <a:gd name="connsiteY16" fmla="*/ 901237 h 2253757"/>
              <a:gd name="connsiteX17" fmla="*/ 683174 w 1422362"/>
              <a:gd name="connsiteY17" fmla="*/ 121917 h 2253757"/>
              <a:gd name="connsiteX18" fmla="*/ 486275 w 1422362"/>
              <a:gd name="connsiteY18" fmla="*/ 161731 h 2253757"/>
              <a:gd name="connsiteX19" fmla="*/ 463637 w 1422362"/>
              <a:gd name="connsiteY19" fmla="*/ 1183173 h 2253757"/>
              <a:gd name="connsiteX20" fmla="*/ 338442 w 1422362"/>
              <a:gd name="connsiteY20" fmla="*/ 1201632 h 2253757"/>
              <a:gd name="connsiteX21" fmla="*/ 719 w 1422362"/>
              <a:gd name="connsiteY21" fmla="*/ 900955 h 2253757"/>
              <a:gd name="connsiteX0" fmla="*/ 719 w 1422362"/>
              <a:gd name="connsiteY0" fmla="*/ 900955 h 2253757"/>
              <a:gd name="connsiteX1" fmla="*/ 140932 w 1422362"/>
              <a:gd name="connsiteY1" fmla="*/ 1296729 h 2253757"/>
              <a:gd name="connsiteX2" fmla="*/ 309182 w 1422362"/>
              <a:gd name="connsiteY2" fmla="*/ 1655174 h 2253757"/>
              <a:gd name="connsiteX3" fmla="*/ 548773 w 1422362"/>
              <a:gd name="connsiteY3" fmla="*/ 1879748 h 2253757"/>
              <a:gd name="connsiteX4" fmla="*/ 582370 w 1422362"/>
              <a:gd name="connsiteY4" fmla="*/ 2240642 h 2253757"/>
              <a:gd name="connsiteX5" fmla="*/ 1253027 w 1422362"/>
              <a:gd name="connsiteY5" fmla="*/ 2253757 h 2253757"/>
              <a:gd name="connsiteX6" fmla="*/ 1262460 w 1422362"/>
              <a:gd name="connsiteY6" fmla="*/ 1930484 h 2253757"/>
              <a:gd name="connsiteX7" fmla="*/ 1421092 w 1422362"/>
              <a:gd name="connsiteY7" fmla="*/ 1069958 h 2253757"/>
              <a:gd name="connsiteX8" fmla="*/ 1369124 w 1422362"/>
              <a:gd name="connsiteY8" fmla="*/ 644162 h 2253757"/>
              <a:gd name="connsiteX9" fmla="*/ 1176719 w 1422362"/>
              <a:gd name="connsiteY9" fmla="*/ 612493 h 2253757"/>
              <a:gd name="connsiteX10" fmla="*/ 1168953 w 1422362"/>
              <a:gd name="connsiteY10" fmla="*/ 911472 h 2253757"/>
              <a:gd name="connsiteX11" fmla="*/ 1156855 w 1422362"/>
              <a:gd name="connsiteY11" fmla="*/ 600743 h 2253757"/>
              <a:gd name="connsiteX12" fmla="*/ 927050 w 1422362"/>
              <a:gd name="connsiteY12" fmla="*/ 558366 h 2253757"/>
              <a:gd name="connsiteX13" fmla="*/ 957315 w 1422362"/>
              <a:gd name="connsiteY13" fmla="*/ 887580 h 2253757"/>
              <a:gd name="connsiteX14" fmla="*/ 905990 w 1422362"/>
              <a:gd name="connsiteY14" fmla="*/ 557324 h 2253757"/>
              <a:gd name="connsiteX15" fmla="*/ 711016 w 1422362"/>
              <a:gd name="connsiteY15" fmla="*/ 513030 h 2253757"/>
              <a:gd name="connsiteX16" fmla="*/ 714846 w 1422362"/>
              <a:gd name="connsiteY16" fmla="*/ 901237 h 2253757"/>
              <a:gd name="connsiteX17" fmla="*/ 683174 w 1422362"/>
              <a:gd name="connsiteY17" fmla="*/ 121917 h 2253757"/>
              <a:gd name="connsiteX18" fmla="*/ 486275 w 1422362"/>
              <a:gd name="connsiteY18" fmla="*/ 161731 h 2253757"/>
              <a:gd name="connsiteX19" fmla="*/ 463637 w 1422362"/>
              <a:gd name="connsiteY19" fmla="*/ 1183173 h 2253757"/>
              <a:gd name="connsiteX20" fmla="*/ 304672 w 1422362"/>
              <a:gd name="connsiteY20" fmla="*/ 1148565 h 2253757"/>
              <a:gd name="connsiteX21" fmla="*/ 719 w 1422362"/>
              <a:gd name="connsiteY21" fmla="*/ 900955 h 2253757"/>
              <a:gd name="connsiteX0" fmla="*/ 719 w 1422362"/>
              <a:gd name="connsiteY0" fmla="*/ 900955 h 2253757"/>
              <a:gd name="connsiteX1" fmla="*/ 140932 w 1422362"/>
              <a:gd name="connsiteY1" fmla="*/ 1296729 h 2253757"/>
              <a:gd name="connsiteX2" fmla="*/ 309182 w 1422362"/>
              <a:gd name="connsiteY2" fmla="*/ 1655174 h 2253757"/>
              <a:gd name="connsiteX3" fmla="*/ 548773 w 1422362"/>
              <a:gd name="connsiteY3" fmla="*/ 1879748 h 2253757"/>
              <a:gd name="connsiteX4" fmla="*/ 582370 w 1422362"/>
              <a:gd name="connsiteY4" fmla="*/ 2240642 h 2253757"/>
              <a:gd name="connsiteX5" fmla="*/ 1253027 w 1422362"/>
              <a:gd name="connsiteY5" fmla="*/ 2253757 h 2253757"/>
              <a:gd name="connsiteX6" fmla="*/ 1262460 w 1422362"/>
              <a:gd name="connsiteY6" fmla="*/ 1930484 h 2253757"/>
              <a:gd name="connsiteX7" fmla="*/ 1421092 w 1422362"/>
              <a:gd name="connsiteY7" fmla="*/ 1069958 h 2253757"/>
              <a:gd name="connsiteX8" fmla="*/ 1369124 w 1422362"/>
              <a:gd name="connsiteY8" fmla="*/ 644162 h 2253757"/>
              <a:gd name="connsiteX9" fmla="*/ 1176719 w 1422362"/>
              <a:gd name="connsiteY9" fmla="*/ 612493 h 2253757"/>
              <a:gd name="connsiteX10" fmla="*/ 1168953 w 1422362"/>
              <a:gd name="connsiteY10" fmla="*/ 911472 h 2253757"/>
              <a:gd name="connsiteX11" fmla="*/ 1156855 w 1422362"/>
              <a:gd name="connsiteY11" fmla="*/ 600743 h 2253757"/>
              <a:gd name="connsiteX12" fmla="*/ 927050 w 1422362"/>
              <a:gd name="connsiteY12" fmla="*/ 558366 h 2253757"/>
              <a:gd name="connsiteX13" fmla="*/ 957315 w 1422362"/>
              <a:gd name="connsiteY13" fmla="*/ 887580 h 2253757"/>
              <a:gd name="connsiteX14" fmla="*/ 905990 w 1422362"/>
              <a:gd name="connsiteY14" fmla="*/ 557324 h 2253757"/>
              <a:gd name="connsiteX15" fmla="*/ 711016 w 1422362"/>
              <a:gd name="connsiteY15" fmla="*/ 513030 h 2253757"/>
              <a:gd name="connsiteX16" fmla="*/ 714846 w 1422362"/>
              <a:gd name="connsiteY16" fmla="*/ 901237 h 2253757"/>
              <a:gd name="connsiteX17" fmla="*/ 683174 w 1422362"/>
              <a:gd name="connsiteY17" fmla="*/ 121917 h 2253757"/>
              <a:gd name="connsiteX18" fmla="*/ 486275 w 1422362"/>
              <a:gd name="connsiteY18" fmla="*/ 161731 h 2253757"/>
              <a:gd name="connsiteX19" fmla="*/ 463637 w 1422362"/>
              <a:gd name="connsiteY19" fmla="*/ 1183173 h 2253757"/>
              <a:gd name="connsiteX20" fmla="*/ 304672 w 1422362"/>
              <a:gd name="connsiteY20" fmla="*/ 1148565 h 2253757"/>
              <a:gd name="connsiteX21" fmla="*/ 719 w 1422362"/>
              <a:gd name="connsiteY21" fmla="*/ 900955 h 2253757"/>
              <a:gd name="connsiteX0" fmla="*/ 719 w 1422362"/>
              <a:gd name="connsiteY0" fmla="*/ 900955 h 2253757"/>
              <a:gd name="connsiteX1" fmla="*/ 140932 w 1422362"/>
              <a:gd name="connsiteY1" fmla="*/ 1296729 h 2253757"/>
              <a:gd name="connsiteX2" fmla="*/ 309182 w 1422362"/>
              <a:gd name="connsiteY2" fmla="*/ 1655174 h 2253757"/>
              <a:gd name="connsiteX3" fmla="*/ 548773 w 1422362"/>
              <a:gd name="connsiteY3" fmla="*/ 1879748 h 2253757"/>
              <a:gd name="connsiteX4" fmla="*/ 582370 w 1422362"/>
              <a:gd name="connsiteY4" fmla="*/ 2240642 h 2253757"/>
              <a:gd name="connsiteX5" fmla="*/ 1253027 w 1422362"/>
              <a:gd name="connsiteY5" fmla="*/ 2253757 h 2253757"/>
              <a:gd name="connsiteX6" fmla="*/ 1262460 w 1422362"/>
              <a:gd name="connsiteY6" fmla="*/ 1930484 h 2253757"/>
              <a:gd name="connsiteX7" fmla="*/ 1421092 w 1422362"/>
              <a:gd name="connsiteY7" fmla="*/ 1069958 h 2253757"/>
              <a:gd name="connsiteX8" fmla="*/ 1369124 w 1422362"/>
              <a:gd name="connsiteY8" fmla="*/ 644162 h 2253757"/>
              <a:gd name="connsiteX9" fmla="*/ 1176719 w 1422362"/>
              <a:gd name="connsiteY9" fmla="*/ 612493 h 2253757"/>
              <a:gd name="connsiteX10" fmla="*/ 1168953 w 1422362"/>
              <a:gd name="connsiteY10" fmla="*/ 911472 h 2253757"/>
              <a:gd name="connsiteX11" fmla="*/ 1156855 w 1422362"/>
              <a:gd name="connsiteY11" fmla="*/ 600743 h 2253757"/>
              <a:gd name="connsiteX12" fmla="*/ 927050 w 1422362"/>
              <a:gd name="connsiteY12" fmla="*/ 558366 h 2253757"/>
              <a:gd name="connsiteX13" fmla="*/ 957315 w 1422362"/>
              <a:gd name="connsiteY13" fmla="*/ 887580 h 2253757"/>
              <a:gd name="connsiteX14" fmla="*/ 905990 w 1422362"/>
              <a:gd name="connsiteY14" fmla="*/ 557324 h 2253757"/>
              <a:gd name="connsiteX15" fmla="*/ 711016 w 1422362"/>
              <a:gd name="connsiteY15" fmla="*/ 513030 h 2253757"/>
              <a:gd name="connsiteX16" fmla="*/ 714846 w 1422362"/>
              <a:gd name="connsiteY16" fmla="*/ 901237 h 2253757"/>
              <a:gd name="connsiteX17" fmla="*/ 683174 w 1422362"/>
              <a:gd name="connsiteY17" fmla="*/ 121917 h 2253757"/>
              <a:gd name="connsiteX18" fmla="*/ 486275 w 1422362"/>
              <a:gd name="connsiteY18" fmla="*/ 161731 h 2253757"/>
              <a:gd name="connsiteX19" fmla="*/ 463637 w 1422362"/>
              <a:gd name="connsiteY19" fmla="*/ 1183173 h 2253757"/>
              <a:gd name="connsiteX20" fmla="*/ 304672 w 1422362"/>
              <a:gd name="connsiteY20" fmla="*/ 1148565 h 2253757"/>
              <a:gd name="connsiteX21" fmla="*/ 719 w 1422362"/>
              <a:gd name="connsiteY21" fmla="*/ 900955 h 2253757"/>
              <a:gd name="connsiteX0" fmla="*/ 436 w 1494443"/>
              <a:gd name="connsiteY0" fmla="*/ 886482 h 2253757"/>
              <a:gd name="connsiteX1" fmla="*/ 213013 w 1494443"/>
              <a:gd name="connsiteY1" fmla="*/ 1296729 h 2253757"/>
              <a:gd name="connsiteX2" fmla="*/ 381263 w 1494443"/>
              <a:gd name="connsiteY2" fmla="*/ 1655174 h 2253757"/>
              <a:gd name="connsiteX3" fmla="*/ 620854 w 1494443"/>
              <a:gd name="connsiteY3" fmla="*/ 1879748 h 2253757"/>
              <a:gd name="connsiteX4" fmla="*/ 654451 w 1494443"/>
              <a:gd name="connsiteY4" fmla="*/ 2240642 h 2253757"/>
              <a:gd name="connsiteX5" fmla="*/ 1325108 w 1494443"/>
              <a:gd name="connsiteY5" fmla="*/ 2253757 h 2253757"/>
              <a:gd name="connsiteX6" fmla="*/ 1334541 w 1494443"/>
              <a:gd name="connsiteY6" fmla="*/ 1930484 h 2253757"/>
              <a:gd name="connsiteX7" fmla="*/ 1493173 w 1494443"/>
              <a:gd name="connsiteY7" fmla="*/ 1069958 h 2253757"/>
              <a:gd name="connsiteX8" fmla="*/ 1441205 w 1494443"/>
              <a:gd name="connsiteY8" fmla="*/ 644162 h 2253757"/>
              <a:gd name="connsiteX9" fmla="*/ 1248800 w 1494443"/>
              <a:gd name="connsiteY9" fmla="*/ 612493 h 2253757"/>
              <a:gd name="connsiteX10" fmla="*/ 1241034 w 1494443"/>
              <a:gd name="connsiteY10" fmla="*/ 911472 h 2253757"/>
              <a:gd name="connsiteX11" fmla="*/ 1228936 w 1494443"/>
              <a:gd name="connsiteY11" fmla="*/ 600743 h 2253757"/>
              <a:gd name="connsiteX12" fmla="*/ 999131 w 1494443"/>
              <a:gd name="connsiteY12" fmla="*/ 558366 h 2253757"/>
              <a:gd name="connsiteX13" fmla="*/ 1029396 w 1494443"/>
              <a:gd name="connsiteY13" fmla="*/ 887580 h 2253757"/>
              <a:gd name="connsiteX14" fmla="*/ 978071 w 1494443"/>
              <a:gd name="connsiteY14" fmla="*/ 557324 h 2253757"/>
              <a:gd name="connsiteX15" fmla="*/ 783097 w 1494443"/>
              <a:gd name="connsiteY15" fmla="*/ 513030 h 2253757"/>
              <a:gd name="connsiteX16" fmla="*/ 786927 w 1494443"/>
              <a:gd name="connsiteY16" fmla="*/ 901237 h 2253757"/>
              <a:gd name="connsiteX17" fmla="*/ 755255 w 1494443"/>
              <a:gd name="connsiteY17" fmla="*/ 121917 h 2253757"/>
              <a:gd name="connsiteX18" fmla="*/ 558356 w 1494443"/>
              <a:gd name="connsiteY18" fmla="*/ 161731 h 2253757"/>
              <a:gd name="connsiteX19" fmla="*/ 535718 w 1494443"/>
              <a:gd name="connsiteY19" fmla="*/ 1183173 h 2253757"/>
              <a:gd name="connsiteX20" fmla="*/ 376753 w 1494443"/>
              <a:gd name="connsiteY20" fmla="*/ 1148565 h 2253757"/>
              <a:gd name="connsiteX21" fmla="*/ 436 w 1494443"/>
              <a:gd name="connsiteY21" fmla="*/ 886482 h 2253757"/>
              <a:gd name="connsiteX0" fmla="*/ 436 w 1494443"/>
              <a:gd name="connsiteY0" fmla="*/ 886482 h 2253757"/>
              <a:gd name="connsiteX1" fmla="*/ 213013 w 1494443"/>
              <a:gd name="connsiteY1" fmla="*/ 1296729 h 2253757"/>
              <a:gd name="connsiteX2" fmla="*/ 381263 w 1494443"/>
              <a:gd name="connsiteY2" fmla="*/ 1655174 h 2253757"/>
              <a:gd name="connsiteX3" fmla="*/ 620854 w 1494443"/>
              <a:gd name="connsiteY3" fmla="*/ 1879748 h 2253757"/>
              <a:gd name="connsiteX4" fmla="*/ 654451 w 1494443"/>
              <a:gd name="connsiteY4" fmla="*/ 2240642 h 2253757"/>
              <a:gd name="connsiteX5" fmla="*/ 1325108 w 1494443"/>
              <a:gd name="connsiteY5" fmla="*/ 2253757 h 2253757"/>
              <a:gd name="connsiteX6" fmla="*/ 1334541 w 1494443"/>
              <a:gd name="connsiteY6" fmla="*/ 1930484 h 2253757"/>
              <a:gd name="connsiteX7" fmla="*/ 1493173 w 1494443"/>
              <a:gd name="connsiteY7" fmla="*/ 1069958 h 2253757"/>
              <a:gd name="connsiteX8" fmla="*/ 1441205 w 1494443"/>
              <a:gd name="connsiteY8" fmla="*/ 644162 h 2253757"/>
              <a:gd name="connsiteX9" fmla="*/ 1248800 w 1494443"/>
              <a:gd name="connsiteY9" fmla="*/ 612493 h 2253757"/>
              <a:gd name="connsiteX10" fmla="*/ 1241034 w 1494443"/>
              <a:gd name="connsiteY10" fmla="*/ 911472 h 2253757"/>
              <a:gd name="connsiteX11" fmla="*/ 1228936 w 1494443"/>
              <a:gd name="connsiteY11" fmla="*/ 600743 h 2253757"/>
              <a:gd name="connsiteX12" fmla="*/ 999131 w 1494443"/>
              <a:gd name="connsiteY12" fmla="*/ 558366 h 2253757"/>
              <a:gd name="connsiteX13" fmla="*/ 1029396 w 1494443"/>
              <a:gd name="connsiteY13" fmla="*/ 887580 h 2253757"/>
              <a:gd name="connsiteX14" fmla="*/ 978071 w 1494443"/>
              <a:gd name="connsiteY14" fmla="*/ 557324 h 2253757"/>
              <a:gd name="connsiteX15" fmla="*/ 783097 w 1494443"/>
              <a:gd name="connsiteY15" fmla="*/ 513030 h 2253757"/>
              <a:gd name="connsiteX16" fmla="*/ 786927 w 1494443"/>
              <a:gd name="connsiteY16" fmla="*/ 901237 h 2253757"/>
              <a:gd name="connsiteX17" fmla="*/ 755255 w 1494443"/>
              <a:gd name="connsiteY17" fmla="*/ 121917 h 2253757"/>
              <a:gd name="connsiteX18" fmla="*/ 558356 w 1494443"/>
              <a:gd name="connsiteY18" fmla="*/ 161731 h 2253757"/>
              <a:gd name="connsiteX19" fmla="*/ 535718 w 1494443"/>
              <a:gd name="connsiteY19" fmla="*/ 1183173 h 2253757"/>
              <a:gd name="connsiteX20" fmla="*/ 376753 w 1494443"/>
              <a:gd name="connsiteY20" fmla="*/ 1148565 h 2253757"/>
              <a:gd name="connsiteX21" fmla="*/ 436 w 1494443"/>
              <a:gd name="connsiteY21" fmla="*/ 886482 h 2253757"/>
              <a:gd name="connsiteX0" fmla="*/ 0 w 1494007"/>
              <a:gd name="connsiteY0" fmla="*/ 886482 h 2253757"/>
              <a:gd name="connsiteX1" fmla="*/ 212577 w 1494007"/>
              <a:gd name="connsiteY1" fmla="*/ 1296729 h 2253757"/>
              <a:gd name="connsiteX2" fmla="*/ 380827 w 1494007"/>
              <a:gd name="connsiteY2" fmla="*/ 1655174 h 2253757"/>
              <a:gd name="connsiteX3" fmla="*/ 620418 w 1494007"/>
              <a:gd name="connsiteY3" fmla="*/ 1879748 h 2253757"/>
              <a:gd name="connsiteX4" fmla="*/ 654015 w 1494007"/>
              <a:gd name="connsiteY4" fmla="*/ 2240642 h 2253757"/>
              <a:gd name="connsiteX5" fmla="*/ 1324672 w 1494007"/>
              <a:gd name="connsiteY5" fmla="*/ 2253757 h 2253757"/>
              <a:gd name="connsiteX6" fmla="*/ 1334105 w 1494007"/>
              <a:gd name="connsiteY6" fmla="*/ 1930484 h 2253757"/>
              <a:gd name="connsiteX7" fmla="*/ 1492737 w 1494007"/>
              <a:gd name="connsiteY7" fmla="*/ 1069958 h 2253757"/>
              <a:gd name="connsiteX8" fmla="*/ 1440769 w 1494007"/>
              <a:gd name="connsiteY8" fmla="*/ 644162 h 2253757"/>
              <a:gd name="connsiteX9" fmla="*/ 1248364 w 1494007"/>
              <a:gd name="connsiteY9" fmla="*/ 612493 h 2253757"/>
              <a:gd name="connsiteX10" fmla="*/ 1240598 w 1494007"/>
              <a:gd name="connsiteY10" fmla="*/ 911472 h 2253757"/>
              <a:gd name="connsiteX11" fmla="*/ 1228500 w 1494007"/>
              <a:gd name="connsiteY11" fmla="*/ 600743 h 2253757"/>
              <a:gd name="connsiteX12" fmla="*/ 998695 w 1494007"/>
              <a:gd name="connsiteY12" fmla="*/ 558366 h 2253757"/>
              <a:gd name="connsiteX13" fmla="*/ 1028960 w 1494007"/>
              <a:gd name="connsiteY13" fmla="*/ 887580 h 2253757"/>
              <a:gd name="connsiteX14" fmla="*/ 977635 w 1494007"/>
              <a:gd name="connsiteY14" fmla="*/ 557324 h 2253757"/>
              <a:gd name="connsiteX15" fmla="*/ 782661 w 1494007"/>
              <a:gd name="connsiteY15" fmla="*/ 513030 h 2253757"/>
              <a:gd name="connsiteX16" fmla="*/ 786491 w 1494007"/>
              <a:gd name="connsiteY16" fmla="*/ 901237 h 2253757"/>
              <a:gd name="connsiteX17" fmla="*/ 754819 w 1494007"/>
              <a:gd name="connsiteY17" fmla="*/ 121917 h 2253757"/>
              <a:gd name="connsiteX18" fmla="*/ 557920 w 1494007"/>
              <a:gd name="connsiteY18" fmla="*/ 161731 h 2253757"/>
              <a:gd name="connsiteX19" fmla="*/ 535282 w 1494007"/>
              <a:gd name="connsiteY19" fmla="*/ 1183173 h 2253757"/>
              <a:gd name="connsiteX20" fmla="*/ 376317 w 1494007"/>
              <a:gd name="connsiteY20" fmla="*/ 1148565 h 2253757"/>
              <a:gd name="connsiteX21" fmla="*/ 0 w 1494007"/>
              <a:gd name="connsiteY21" fmla="*/ 886482 h 2253757"/>
              <a:gd name="connsiteX0" fmla="*/ 0 w 1494007"/>
              <a:gd name="connsiteY0" fmla="*/ 886482 h 2253757"/>
              <a:gd name="connsiteX1" fmla="*/ 202929 w 1494007"/>
              <a:gd name="connsiteY1" fmla="*/ 1320850 h 2253757"/>
              <a:gd name="connsiteX2" fmla="*/ 380827 w 1494007"/>
              <a:gd name="connsiteY2" fmla="*/ 1655174 h 2253757"/>
              <a:gd name="connsiteX3" fmla="*/ 620418 w 1494007"/>
              <a:gd name="connsiteY3" fmla="*/ 1879748 h 2253757"/>
              <a:gd name="connsiteX4" fmla="*/ 654015 w 1494007"/>
              <a:gd name="connsiteY4" fmla="*/ 2240642 h 2253757"/>
              <a:gd name="connsiteX5" fmla="*/ 1324672 w 1494007"/>
              <a:gd name="connsiteY5" fmla="*/ 2253757 h 2253757"/>
              <a:gd name="connsiteX6" fmla="*/ 1334105 w 1494007"/>
              <a:gd name="connsiteY6" fmla="*/ 1930484 h 2253757"/>
              <a:gd name="connsiteX7" fmla="*/ 1492737 w 1494007"/>
              <a:gd name="connsiteY7" fmla="*/ 1069958 h 2253757"/>
              <a:gd name="connsiteX8" fmla="*/ 1440769 w 1494007"/>
              <a:gd name="connsiteY8" fmla="*/ 644162 h 2253757"/>
              <a:gd name="connsiteX9" fmla="*/ 1248364 w 1494007"/>
              <a:gd name="connsiteY9" fmla="*/ 612493 h 2253757"/>
              <a:gd name="connsiteX10" fmla="*/ 1240598 w 1494007"/>
              <a:gd name="connsiteY10" fmla="*/ 911472 h 2253757"/>
              <a:gd name="connsiteX11" fmla="*/ 1228500 w 1494007"/>
              <a:gd name="connsiteY11" fmla="*/ 600743 h 2253757"/>
              <a:gd name="connsiteX12" fmla="*/ 998695 w 1494007"/>
              <a:gd name="connsiteY12" fmla="*/ 558366 h 2253757"/>
              <a:gd name="connsiteX13" fmla="*/ 1028960 w 1494007"/>
              <a:gd name="connsiteY13" fmla="*/ 887580 h 2253757"/>
              <a:gd name="connsiteX14" fmla="*/ 977635 w 1494007"/>
              <a:gd name="connsiteY14" fmla="*/ 557324 h 2253757"/>
              <a:gd name="connsiteX15" fmla="*/ 782661 w 1494007"/>
              <a:gd name="connsiteY15" fmla="*/ 513030 h 2253757"/>
              <a:gd name="connsiteX16" fmla="*/ 786491 w 1494007"/>
              <a:gd name="connsiteY16" fmla="*/ 901237 h 2253757"/>
              <a:gd name="connsiteX17" fmla="*/ 754819 w 1494007"/>
              <a:gd name="connsiteY17" fmla="*/ 121917 h 2253757"/>
              <a:gd name="connsiteX18" fmla="*/ 557920 w 1494007"/>
              <a:gd name="connsiteY18" fmla="*/ 161731 h 2253757"/>
              <a:gd name="connsiteX19" fmla="*/ 535282 w 1494007"/>
              <a:gd name="connsiteY19" fmla="*/ 1183173 h 2253757"/>
              <a:gd name="connsiteX20" fmla="*/ 376317 w 1494007"/>
              <a:gd name="connsiteY20" fmla="*/ 1148565 h 2253757"/>
              <a:gd name="connsiteX21" fmla="*/ 0 w 1494007"/>
              <a:gd name="connsiteY21" fmla="*/ 886482 h 2253757"/>
              <a:gd name="connsiteX0" fmla="*/ 0 w 1494007"/>
              <a:gd name="connsiteY0" fmla="*/ 886482 h 2253757"/>
              <a:gd name="connsiteX1" fmla="*/ 202929 w 1494007"/>
              <a:gd name="connsiteY1" fmla="*/ 1320850 h 2253757"/>
              <a:gd name="connsiteX2" fmla="*/ 438719 w 1494007"/>
              <a:gd name="connsiteY2" fmla="*/ 1655174 h 2253757"/>
              <a:gd name="connsiteX3" fmla="*/ 620418 w 1494007"/>
              <a:gd name="connsiteY3" fmla="*/ 1879748 h 2253757"/>
              <a:gd name="connsiteX4" fmla="*/ 654015 w 1494007"/>
              <a:gd name="connsiteY4" fmla="*/ 2240642 h 2253757"/>
              <a:gd name="connsiteX5" fmla="*/ 1324672 w 1494007"/>
              <a:gd name="connsiteY5" fmla="*/ 2253757 h 2253757"/>
              <a:gd name="connsiteX6" fmla="*/ 1334105 w 1494007"/>
              <a:gd name="connsiteY6" fmla="*/ 1930484 h 2253757"/>
              <a:gd name="connsiteX7" fmla="*/ 1492737 w 1494007"/>
              <a:gd name="connsiteY7" fmla="*/ 1069958 h 2253757"/>
              <a:gd name="connsiteX8" fmla="*/ 1440769 w 1494007"/>
              <a:gd name="connsiteY8" fmla="*/ 644162 h 2253757"/>
              <a:gd name="connsiteX9" fmla="*/ 1248364 w 1494007"/>
              <a:gd name="connsiteY9" fmla="*/ 612493 h 2253757"/>
              <a:gd name="connsiteX10" fmla="*/ 1240598 w 1494007"/>
              <a:gd name="connsiteY10" fmla="*/ 911472 h 2253757"/>
              <a:gd name="connsiteX11" fmla="*/ 1228500 w 1494007"/>
              <a:gd name="connsiteY11" fmla="*/ 600743 h 2253757"/>
              <a:gd name="connsiteX12" fmla="*/ 998695 w 1494007"/>
              <a:gd name="connsiteY12" fmla="*/ 558366 h 2253757"/>
              <a:gd name="connsiteX13" fmla="*/ 1028960 w 1494007"/>
              <a:gd name="connsiteY13" fmla="*/ 887580 h 2253757"/>
              <a:gd name="connsiteX14" fmla="*/ 977635 w 1494007"/>
              <a:gd name="connsiteY14" fmla="*/ 557324 h 2253757"/>
              <a:gd name="connsiteX15" fmla="*/ 782661 w 1494007"/>
              <a:gd name="connsiteY15" fmla="*/ 513030 h 2253757"/>
              <a:gd name="connsiteX16" fmla="*/ 786491 w 1494007"/>
              <a:gd name="connsiteY16" fmla="*/ 901237 h 2253757"/>
              <a:gd name="connsiteX17" fmla="*/ 754819 w 1494007"/>
              <a:gd name="connsiteY17" fmla="*/ 121917 h 2253757"/>
              <a:gd name="connsiteX18" fmla="*/ 557920 w 1494007"/>
              <a:gd name="connsiteY18" fmla="*/ 161731 h 2253757"/>
              <a:gd name="connsiteX19" fmla="*/ 535282 w 1494007"/>
              <a:gd name="connsiteY19" fmla="*/ 1183173 h 2253757"/>
              <a:gd name="connsiteX20" fmla="*/ 376317 w 1494007"/>
              <a:gd name="connsiteY20" fmla="*/ 1148565 h 2253757"/>
              <a:gd name="connsiteX21" fmla="*/ 0 w 1494007"/>
              <a:gd name="connsiteY21" fmla="*/ 886482 h 2253757"/>
              <a:gd name="connsiteX0" fmla="*/ 0 w 1494007"/>
              <a:gd name="connsiteY0" fmla="*/ 886482 h 2253757"/>
              <a:gd name="connsiteX1" fmla="*/ 202929 w 1494007"/>
              <a:gd name="connsiteY1" fmla="*/ 1320850 h 2253757"/>
              <a:gd name="connsiteX2" fmla="*/ 438719 w 1494007"/>
              <a:gd name="connsiteY2" fmla="*/ 1655174 h 2253757"/>
              <a:gd name="connsiteX3" fmla="*/ 620418 w 1494007"/>
              <a:gd name="connsiteY3" fmla="*/ 1879748 h 2253757"/>
              <a:gd name="connsiteX4" fmla="*/ 654015 w 1494007"/>
              <a:gd name="connsiteY4" fmla="*/ 2240642 h 2253757"/>
              <a:gd name="connsiteX5" fmla="*/ 1324672 w 1494007"/>
              <a:gd name="connsiteY5" fmla="*/ 2253757 h 2253757"/>
              <a:gd name="connsiteX6" fmla="*/ 1334105 w 1494007"/>
              <a:gd name="connsiteY6" fmla="*/ 1930484 h 2253757"/>
              <a:gd name="connsiteX7" fmla="*/ 1492737 w 1494007"/>
              <a:gd name="connsiteY7" fmla="*/ 1069958 h 2253757"/>
              <a:gd name="connsiteX8" fmla="*/ 1440769 w 1494007"/>
              <a:gd name="connsiteY8" fmla="*/ 644162 h 2253757"/>
              <a:gd name="connsiteX9" fmla="*/ 1248364 w 1494007"/>
              <a:gd name="connsiteY9" fmla="*/ 612493 h 2253757"/>
              <a:gd name="connsiteX10" fmla="*/ 1240598 w 1494007"/>
              <a:gd name="connsiteY10" fmla="*/ 911472 h 2253757"/>
              <a:gd name="connsiteX11" fmla="*/ 1228500 w 1494007"/>
              <a:gd name="connsiteY11" fmla="*/ 600743 h 2253757"/>
              <a:gd name="connsiteX12" fmla="*/ 998695 w 1494007"/>
              <a:gd name="connsiteY12" fmla="*/ 558366 h 2253757"/>
              <a:gd name="connsiteX13" fmla="*/ 1028960 w 1494007"/>
              <a:gd name="connsiteY13" fmla="*/ 887580 h 2253757"/>
              <a:gd name="connsiteX14" fmla="*/ 977635 w 1494007"/>
              <a:gd name="connsiteY14" fmla="*/ 557324 h 2253757"/>
              <a:gd name="connsiteX15" fmla="*/ 782661 w 1494007"/>
              <a:gd name="connsiteY15" fmla="*/ 513030 h 2253757"/>
              <a:gd name="connsiteX16" fmla="*/ 786491 w 1494007"/>
              <a:gd name="connsiteY16" fmla="*/ 901237 h 2253757"/>
              <a:gd name="connsiteX17" fmla="*/ 754819 w 1494007"/>
              <a:gd name="connsiteY17" fmla="*/ 121917 h 2253757"/>
              <a:gd name="connsiteX18" fmla="*/ 557920 w 1494007"/>
              <a:gd name="connsiteY18" fmla="*/ 161731 h 2253757"/>
              <a:gd name="connsiteX19" fmla="*/ 535282 w 1494007"/>
              <a:gd name="connsiteY19" fmla="*/ 1183173 h 2253757"/>
              <a:gd name="connsiteX20" fmla="*/ 376317 w 1494007"/>
              <a:gd name="connsiteY20" fmla="*/ 1148565 h 2253757"/>
              <a:gd name="connsiteX21" fmla="*/ 0 w 1494007"/>
              <a:gd name="connsiteY21" fmla="*/ 886482 h 2253757"/>
              <a:gd name="connsiteX0" fmla="*/ 0 w 1494007"/>
              <a:gd name="connsiteY0" fmla="*/ 886482 h 2253757"/>
              <a:gd name="connsiteX1" fmla="*/ 202929 w 1494007"/>
              <a:gd name="connsiteY1" fmla="*/ 1320850 h 2253757"/>
              <a:gd name="connsiteX2" fmla="*/ 438719 w 1494007"/>
              <a:gd name="connsiteY2" fmla="*/ 1655174 h 2253757"/>
              <a:gd name="connsiteX3" fmla="*/ 620418 w 1494007"/>
              <a:gd name="connsiteY3" fmla="*/ 1879748 h 2253757"/>
              <a:gd name="connsiteX4" fmla="*/ 654015 w 1494007"/>
              <a:gd name="connsiteY4" fmla="*/ 2240642 h 2253757"/>
              <a:gd name="connsiteX5" fmla="*/ 1324672 w 1494007"/>
              <a:gd name="connsiteY5" fmla="*/ 2253757 h 2253757"/>
              <a:gd name="connsiteX6" fmla="*/ 1334105 w 1494007"/>
              <a:gd name="connsiteY6" fmla="*/ 1930484 h 2253757"/>
              <a:gd name="connsiteX7" fmla="*/ 1492737 w 1494007"/>
              <a:gd name="connsiteY7" fmla="*/ 1069958 h 2253757"/>
              <a:gd name="connsiteX8" fmla="*/ 1440769 w 1494007"/>
              <a:gd name="connsiteY8" fmla="*/ 644162 h 2253757"/>
              <a:gd name="connsiteX9" fmla="*/ 1248364 w 1494007"/>
              <a:gd name="connsiteY9" fmla="*/ 612493 h 2253757"/>
              <a:gd name="connsiteX10" fmla="*/ 1240598 w 1494007"/>
              <a:gd name="connsiteY10" fmla="*/ 911472 h 2253757"/>
              <a:gd name="connsiteX11" fmla="*/ 1228500 w 1494007"/>
              <a:gd name="connsiteY11" fmla="*/ 600743 h 2253757"/>
              <a:gd name="connsiteX12" fmla="*/ 998695 w 1494007"/>
              <a:gd name="connsiteY12" fmla="*/ 558366 h 2253757"/>
              <a:gd name="connsiteX13" fmla="*/ 1028960 w 1494007"/>
              <a:gd name="connsiteY13" fmla="*/ 887580 h 2253757"/>
              <a:gd name="connsiteX14" fmla="*/ 977635 w 1494007"/>
              <a:gd name="connsiteY14" fmla="*/ 557324 h 2253757"/>
              <a:gd name="connsiteX15" fmla="*/ 782661 w 1494007"/>
              <a:gd name="connsiteY15" fmla="*/ 513030 h 2253757"/>
              <a:gd name="connsiteX16" fmla="*/ 786491 w 1494007"/>
              <a:gd name="connsiteY16" fmla="*/ 901237 h 2253757"/>
              <a:gd name="connsiteX17" fmla="*/ 754819 w 1494007"/>
              <a:gd name="connsiteY17" fmla="*/ 121917 h 2253757"/>
              <a:gd name="connsiteX18" fmla="*/ 557920 w 1494007"/>
              <a:gd name="connsiteY18" fmla="*/ 161731 h 2253757"/>
              <a:gd name="connsiteX19" fmla="*/ 535282 w 1494007"/>
              <a:gd name="connsiteY19" fmla="*/ 1183173 h 2253757"/>
              <a:gd name="connsiteX20" fmla="*/ 376317 w 1494007"/>
              <a:gd name="connsiteY20" fmla="*/ 1148565 h 2253757"/>
              <a:gd name="connsiteX21" fmla="*/ 0 w 1494007"/>
              <a:gd name="connsiteY21" fmla="*/ 886482 h 2253757"/>
              <a:gd name="connsiteX0" fmla="*/ 0 w 1494007"/>
              <a:gd name="connsiteY0" fmla="*/ 886482 h 2253757"/>
              <a:gd name="connsiteX1" fmla="*/ 202929 w 1494007"/>
              <a:gd name="connsiteY1" fmla="*/ 1320850 h 2253757"/>
              <a:gd name="connsiteX2" fmla="*/ 438719 w 1494007"/>
              <a:gd name="connsiteY2" fmla="*/ 1655174 h 2253757"/>
              <a:gd name="connsiteX3" fmla="*/ 620418 w 1494007"/>
              <a:gd name="connsiteY3" fmla="*/ 1879748 h 2253757"/>
              <a:gd name="connsiteX4" fmla="*/ 654015 w 1494007"/>
              <a:gd name="connsiteY4" fmla="*/ 2240642 h 2253757"/>
              <a:gd name="connsiteX5" fmla="*/ 1324672 w 1494007"/>
              <a:gd name="connsiteY5" fmla="*/ 2253757 h 2253757"/>
              <a:gd name="connsiteX6" fmla="*/ 1334105 w 1494007"/>
              <a:gd name="connsiteY6" fmla="*/ 1930484 h 2253757"/>
              <a:gd name="connsiteX7" fmla="*/ 1492737 w 1494007"/>
              <a:gd name="connsiteY7" fmla="*/ 1069958 h 2253757"/>
              <a:gd name="connsiteX8" fmla="*/ 1440769 w 1494007"/>
              <a:gd name="connsiteY8" fmla="*/ 644162 h 2253757"/>
              <a:gd name="connsiteX9" fmla="*/ 1248364 w 1494007"/>
              <a:gd name="connsiteY9" fmla="*/ 612493 h 2253757"/>
              <a:gd name="connsiteX10" fmla="*/ 1240598 w 1494007"/>
              <a:gd name="connsiteY10" fmla="*/ 911472 h 2253757"/>
              <a:gd name="connsiteX11" fmla="*/ 1228500 w 1494007"/>
              <a:gd name="connsiteY11" fmla="*/ 600743 h 2253757"/>
              <a:gd name="connsiteX12" fmla="*/ 998695 w 1494007"/>
              <a:gd name="connsiteY12" fmla="*/ 558366 h 2253757"/>
              <a:gd name="connsiteX13" fmla="*/ 1028960 w 1494007"/>
              <a:gd name="connsiteY13" fmla="*/ 887580 h 2253757"/>
              <a:gd name="connsiteX14" fmla="*/ 977635 w 1494007"/>
              <a:gd name="connsiteY14" fmla="*/ 557324 h 2253757"/>
              <a:gd name="connsiteX15" fmla="*/ 782661 w 1494007"/>
              <a:gd name="connsiteY15" fmla="*/ 513030 h 2253757"/>
              <a:gd name="connsiteX16" fmla="*/ 786491 w 1494007"/>
              <a:gd name="connsiteY16" fmla="*/ 901237 h 2253757"/>
              <a:gd name="connsiteX17" fmla="*/ 754819 w 1494007"/>
              <a:gd name="connsiteY17" fmla="*/ 121917 h 2253757"/>
              <a:gd name="connsiteX18" fmla="*/ 557920 w 1494007"/>
              <a:gd name="connsiteY18" fmla="*/ 161731 h 2253757"/>
              <a:gd name="connsiteX19" fmla="*/ 535282 w 1494007"/>
              <a:gd name="connsiteY19" fmla="*/ 1183173 h 2253757"/>
              <a:gd name="connsiteX20" fmla="*/ 376317 w 1494007"/>
              <a:gd name="connsiteY20" fmla="*/ 1148565 h 2253757"/>
              <a:gd name="connsiteX21" fmla="*/ 0 w 1494007"/>
              <a:gd name="connsiteY21" fmla="*/ 886482 h 2253757"/>
              <a:gd name="connsiteX0" fmla="*/ 0 w 1494007"/>
              <a:gd name="connsiteY0" fmla="*/ 886482 h 2253757"/>
              <a:gd name="connsiteX1" fmla="*/ 202929 w 1494007"/>
              <a:gd name="connsiteY1" fmla="*/ 1320850 h 2253757"/>
              <a:gd name="connsiteX2" fmla="*/ 438719 w 1494007"/>
              <a:gd name="connsiteY2" fmla="*/ 1655174 h 2253757"/>
              <a:gd name="connsiteX3" fmla="*/ 620418 w 1494007"/>
              <a:gd name="connsiteY3" fmla="*/ 1879748 h 2253757"/>
              <a:gd name="connsiteX4" fmla="*/ 654015 w 1494007"/>
              <a:gd name="connsiteY4" fmla="*/ 2240642 h 2253757"/>
              <a:gd name="connsiteX5" fmla="*/ 1324672 w 1494007"/>
              <a:gd name="connsiteY5" fmla="*/ 2253757 h 2253757"/>
              <a:gd name="connsiteX6" fmla="*/ 1334105 w 1494007"/>
              <a:gd name="connsiteY6" fmla="*/ 1930484 h 2253757"/>
              <a:gd name="connsiteX7" fmla="*/ 1492737 w 1494007"/>
              <a:gd name="connsiteY7" fmla="*/ 1069958 h 2253757"/>
              <a:gd name="connsiteX8" fmla="*/ 1440769 w 1494007"/>
              <a:gd name="connsiteY8" fmla="*/ 644162 h 2253757"/>
              <a:gd name="connsiteX9" fmla="*/ 1248364 w 1494007"/>
              <a:gd name="connsiteY9" fmla="*/ 612493 h 2253757"/>
              <a:gd name="connsiteX10" fmla="*/ 1240598 w 1494007"/>
              <a:gd name="connsiteY10" fmla="*/ 911472 h 2253757"/>
              <a:gd name="connsiteX11" fmla="*/ 1228500 w 1494007"/>
              <a:gd name="connsiteY11" fmla="*/ 600743 h 2253757"/>
              <a:gd name="connsiteX12" fmla="*/ 998695 w 1494007"/>
              <a:gd name="connsiteY12" fmla="*/ 558366 h 2253757"/>
              <a:gd name="connsiteX13" fmla="*/ 1028960 w 1494007"/>
              <a:gd name="connsiteY13" fmla="*/ 887580 h 2253757"/>
              <a:gd name="connsiteX14" fmla="*/ 977635 w 1494007"/>
              <a:gd name="connsiteY14" fmla="*/ 557324 h 2253757"/>
              <a:gd name="connsiteX15" fmla="*/ 782661 w 1494007"/>
              <a:gd name="connsiteY15" fmla="*/ 513030 h 2253757"/>
              <a:gd name="connsiteX16" fmla="*/ 786491 w 1494007"/>
              <a:gd name="connsiteY16" fmla="*/ 901237 h 2253757"/>
              <a:gd name="connsiteX17" fmla="*/ 754819 w 1494007"/>
              <a:gd name="connsiteY17" fmla="*/ 121917 h 2253757"/>
              <a:gd name="connsiteX18" fmla="*/ 557920 w 1494007"/>
              <a:gd name="connsiteY18" fmla="*/ 161731 h 2253757"/>
              <a:gd name="connsiteX19" fmla="*/ 535282 w 1494007"/>
              <a:gd name="connsiteY19" fmla="*/ 1183173 h 2253757"/>
              <a:gd name="connsiteX20" fmla="*/ 376317 w 1494007"/>
              <a:gd name="connsiteY20" fmla="*/ 1148565 h 2253757"/>
              <a:gd name="connsiteX21" fmla="*/ 0 w 1494007"/>
              <a:gd name="connsiteY21" fmla="*/ 886482 h 2253757"/>
              <a:gd name="connsiteX0" fmla="*/ 0 w 1494007"/>
              <a:gd name="connsiteY0" fmla="*/ 886482 h 2253757"/>
              <a:gd name="connsiteX1" fmla="*/ 202929 w 1494007"/>
              <a:gd name="connsiteY1" fmla="*/ 1320850 h 2253757"/>
              <a:gd name="connsiteX2" fmla="*/ 438719 w 1494007"/>
              <a:gd name="connsiteY2" fmla="*/ 1655174 h 2253757"/>
              <a:gd name="connsiteX3" fmla="*/ 620418 w 1494007"/>
              <a:gd name="connsiteY3" fmla="*/ 1879748 h 2253757"/>
              <a:gd name="connsiteX4" fmla="*/ 654015 w 1494007"/>
              <a:gd name="connsiteY4" fmla="*/ 2115210 h 2253757"/>
              <a:gd name="connsiteX5" fmla="*/ 1324672 w 1494007"/>
              <a:gd name="connsiteY5" fmla="*/ 2253757 h 2253757"/>
              <a:gd name="connsiteX6" fmla="*/ 1334105 w 1494007"/>
              <a:gd name="connsiteY6" fmla="*/ 1930484 h 2253757"/>
              <a:gd name="connsiteX7" fmla="*/ 1492737 w 1494007"/>
              <a:gd name="connsiteY7" fmla="*/ 1069958 h 2253757"/>
              <a:gd name="connsiteX8" fmla="*/ 1440769 w 1494007"/>
              <a:gd name="connsiteY8" fmla="*/ 644162 h 2253757"/>
              <a:gd name="connsiteX9" fmla="*/ 1248364 w 1494007"/>
              <a:gd name="connsiteY9" fmla="*/ 612493 h 2253757"/>
              <a:gd name="connsiteX10" fmla="*/ 1240598 w 1494007"/>
              <a:gd name="connsiteY10" fmla="*/ 911472 h 2253757"/>
              <a:gd name="connsiteX11" fmla="*/ 1228500 w 1494007"/>
              <a:gd name="connsiteY11" fmla="*/ 600743 h 2253757"/>
              <a:gd name="connsiteX12" fmla="*/ 998695 w 1494007"/>
              <a:gd name="connsiteY12" fmla="*/ 558366 h 2253757"/>
              <a:gd name="connsiteX13" fmla="*/ 1028960 w 1494007"/>
              <a:gd name="connsiteY13" fmla="*/ 887580 h 2253757"/>
              <a:gd name="connsiteX14" fmla="*/ 977635 w 1494007"/>
              <a:gd name="connsiteY14" fmla="*/ 557324 h 2253757"/>
              <a:gd name="connsiteX15" fmla="*/ 782661 w 1494007"/>
              <a:gd name="connsiteY15" fmla="*/ 513030 h 2253757"/>
              <a:gd name="connsiteX16" fmla="*/ 786491 w 1494007"/>
              <a:gd name="connsiteY16" fmla="*/ 901237 h 2253757"/>
              <a:gd name="connsiteX17" fmla="*/ 754819 w 1494007"/>
              <a:gd name="connsiteY17" fmla="*/ 121917 h 2253757"/>
              <a:gd name="connsiteX18" fmla="*/ 557920 w 1494007"/>
              <a:gd name="connsiteY18" fmla="*/ 161731 h 2253757"/>
              <a:gd name="connsiteX19" fmla="*/ 535282 w 1494007"/>
              <a:gd name="connsiteY19" fmla="*/ 1183173 h 2253757"/>
              <a:gd name="connsiteX20" fmla="*/ 376317 w 1494007"/>
              <a:gd name="connsiteY20" fmla="*/ 1148565 h 2253757"/>
              <a:gd name="connsiteX21" fmla="*/ 0 w 1494007"/>
              <a:gd name="connsiteY21" fmla="*/ 886482 h 2253757"/>
              <a:gd name="connsiteX0" fmla="*/ 0 w 1494007"/>
              <a:gd name="connsiteY0" fmla="*/ 886482 h 2147622"/>
              <a:gd name="connsiteX1" fmla="*/ 202929 w 1494007"/>
              <a:gd name="connsiteY1" fmla="*/ 1320850 h 2147622"/>
              <a:gd name="connsiteX2" fmla="*/ 438719 w 1494007"/>
              <a:gd name="connsiteY2" fmla="*/ 1655174 h 2147622"/>
              <a:gd name="connsiteX3" fmla="*/ 620418 w 1494007"/>
              <a:gd name="connsiteY3" fmla="*/ 1879748 h 2147622"/>
              <a:gd name="connsiteX4" fmla="*/ 654015 w 1494007"/>
              <a:gd name="connsiteY4" fmla="*/ 2115210 h 2147622"/>
              <a:gd name="connsiteX5" fmla="*/ 1339145 w 1494007"/>
              <a:gd name="connsiteY5" fmla="*/ 2147622 h 2147622"/>
              <a:gd name="connsiteX6" fmla="*/ 1334105 w 1494007"/>
              <a:gd name="connsiteY6" fmla="*/ 1930484 h 2147622"/>
              <a:gd name="connsiteX7" fmla="*/ 1492737 w 1494007"/>
              <a:gd name="connsiteY7" fmla="*/ 1069958 h 2147622"/>
              <a:gd name="connsiteX8" fmla="*/ 1440769 w 1494007"/>
              <a:gd name="connsiteY8" fmla="*/ 644162 h 2147622"/>
              <a:gd name="connsiteX9" fmla="*/ 1248364 w 1494007"/>
              <a:gd name="connsiteY9" fmla="*/ 612493 h 2147622"/>
              <a:gd name="connsiteX10" fmla="*/ 1240598 w 1494007"/>
              <a:gd name="connsiteY10" fmla="*/ 911472 h 2147622"/>
              <a:gd name="connsiteX11" fmla="*/ 1228500 w 1494007"/>
              <a:gd name="connsiteY11" fmla="*/ 600743 h 2147622"/>
              <a:gd name="connsiteX12" fmla="*/ 998695 w 1494007"/>
              <a:gd name="connsiteY12" fmla="*/ 558366 h 2147622"/>
              <a:gd name="connsiteX13" fmla="*/ 1028960 w 1494007"/>
              <a:gd name="connsiteY13" fmla="*/ 887580 h 2147622"/>
              <a:gd name="connsiteX14" fmla="*/ 977635 w 1494007"/>
              <a:gd name="connsiteY14" fmla="*/ 557324 h 2147622"/>
              <a:gd name="connsiteX15" fmla="*/ 782661 w 1494007"/>
              <a:gd name="connsiteY15" fmla="*/ 513030 h 2147622"/>
              <a:gd name="connsiteX16" fmla="*/ 786491 w 1494007"/>
              <a:gd name="connsiteY16" fmla="*/ 901237 h 2147622"/>
              <a:gd name="connsiteX17" fmla="*/ 754819 w 1494007"/>
              <a:gd name="connsiteY17" fmla="*/ 121917 h 2147622"/>
              <a:gd name="connsiteX18" fmla="*/ 557920 w 1494007"/>
              <a:gd name="connsiteY18" fmla="*/ 161731 h 2147622"/>
              <a:gd name="connsiteX19" fmla="*/ 535282 w 1494007"/>
              <a:gd name="connsiteY19" fmla="*/ 1183173 h 2147622"/>
              <a:gd name="connsiteX20" fmla="*/ 376317 w 1494007"/>
              <a:gd name="connsiteY20" fmla="*/ 1148565 h 2147622"/>
              <a:gd name="connsiteX21" fmla="*/ 0 w 1494007"/>
              <a:gd name="connsiteY21" fmla="*/ 886482 h 2147622"/>
              <a:gd name="connsiteX0" fmla="*/ 0 w 1494007"/>
              <a:gd name="connsiteY0" fmla="*/ 886482 h 2123500"/>
              <a:gd name="connsiteX1" fmla="*/ 202929 w 1494007"/>
              <a:gd name="connsiteY1" fmla="*/ 1320850 h 2123500"/>
              <a:gd name="connsiteX2" fmla="*/ 438719 w 1494007"/>
              <a:gd name="connsiteY2" fmla="*/ 1655174 h 2123500"/>
              <a:gd name="connsiteX3" fmla="*/ 620418 w 1494007"/>
              <a:gd name="connsiteY3" fmla="*/ 1879748 h 2123500"/>
              <a:gd name="connsiteX4" fmla="*/ 654015 w 1494007"/>
              <a:gd name="connsiteY4" fmla="*/ 2115210 h 2123500"/>
              <a:gd name="connsiteX5" fmla="*/ 1334321 w 1494007"/>
              <a:gd name="connsiteY5" fmla="*/ 2123500 h 2123500"/>
              <a:gd name="connsiteX6" fmla="*/ 1334105 w 1494007"/>
              <a:gd name="connsiteY6" fmla="*/ 1930484 h 2123500"/>
              <a:gd name="connsiteX7" fmla="*/ 1492737 w 1494007"/>
              <a:gd name="connsiteY7" fmla="*/ 1069958 h 2123500"/>
              <a:gd name="connsiteX8" fmla="*/ 1440769 w 1494007"/>
              <a:gd name="connsiteY8" fmla="*/ 644162 h 2123500"/>
              <a:gd name="connsiteX9" fmla="*/ 1248364 w 1494007"/>
              <a:gd name="connsiteY9" fmla="*/ 612493 h 2123500"/>
              <a:gd name="connsiteX10" fmla="*/ 1240598 w 1494007"/>
              <a:gd name="connsiteY10" fmla="*/ 911472 h 2123500"/>
              <a:gd name="connsiteX11" fmla="*/ 1228500 w 1494007"/>
              <a:gd name="connsiteY11" fmla="*/ 600743 h 2123500"/>
              <a:gd name="connsiteX12" fmla="*/ 998695 w 1494007"/>
              <a:gd name="connsiteY12" fmla="*/ 558366 h 2123500"/>
              <a:gd name="connsiteX13" fmla="*/ 1028960 w 1494007"/>
              <a:gd name="connsiteY13" fmla="*/ 887580 h 2123500"/>
              <a:gd name="connsiteX14" fmla="*/ 977635 w 1494007"/>
              <a:gd name="connsiteY14" fmla="*/ 557324 h 2123500"/>
              <a:gd name="connsiteX15" fmla="*/ 782661 w 1494007"/>
              <a:gd name="connsiteY15" fmla="*/ 513030 h 2123500"/>
              <a:gd name="connsiteX16" fmla="*/ 786491 w 1494007"/>
              <a:gd name="connsiteY16" fmla="*/ 901237 h 2123500"/>
              <a:gd name="connsiteX17" fmla="*/ 754819 w 1494007"/>
              <a:gd name="connsiteY17" fmla="*/ 121917 h 2123500"/>
              <a:gd name="connsiteX18" fmla="*/ 557920 w 1494007"/>
              <a:gd name="connsiteY18" fmla="*/ 161731 h 2123500"/>
              <a:gd name="connsiteX19" fmla="*/ 535282 w 1494007"/>
              <a:gd name="connsiteY19" fmla="*/ 1183173 h 2123500"/>
              <a:gd name="connsiteX20" fmla="*/ 376317 w 1494007"/>
              <a:gd name="connsiteY20" fmla="*/ 1148565 h 2123500"/>
              <a:gd name="connsiteX21" fmla="*/ 0 w 1494007"/>
              <a:gd name="connsiteY21" fmla="*/ 886482 h 2123500"/>
              <a:gd name="connsiteX0" fmla="*/ 0 w 1494007"/>
              <a:gd name="connsiteY0" fmla="*/ 886482 h 2123500"/>
              <a:gd name="connsiteX1" fmla="*/ 202929 w 1494007"/>
              <a:gd name="connsiteY1" fmla="*/ 1320850 h 2123500"/>
              <a:gd name="connsiteX2" fmla="*/ 438719 w 1494007"/>
              <a:gd name="connsiteY2" fmla="*/ 1655174 h 2123500"/>
              <a:gd name="connsiteX3" fmla="*/ 620418 w 1494007"/>
              <a:gd name="connsiteY3" fmla="*/ 1879748 h 2123500"/>
              <a:gd name="connsiteX4" fmla="*/ 654015 w 1494007"/>
              <a:gd name="connsiteY4" fmla="*/ 2115210 h 2123500"/>
              <a:gd name="connsiteX5" fmla="*/ 1334321 w 1494007"/>
              <a:gd name="connsiteY5" fmla="*/ 2123500 h 2123500"/>
              <a:gd name="connsiteX6" fmla="*/ 1334105 w 1494007"/>
              <a:gd name="connsiteY6" fmla="*/ 1930484 h 2123500"/>
              <a:gd name="connsiteX7" fmla="*/ 1492737 w 1494007"/>
              <a:gd name="connsiteY7" fmla="*/ 1069958 h 2123500"/>
              <a:gd name="connsiteX8" fmla="*/ 1440769 w 1494007"/>
              <a:gd name="connsiteY8" fmla="*/ 644162 h 2123500"/>
              <a:gd name="connsiteX9" fmla="*/ 1248364 w 1494007"/>
              <a:gd name="connsiteY9" fmla="*/ 612493 h 2123500"/>
              <a:gd name="connsiteX10" fmla="*/ 1240598 w 1494007"/>
              <a:gd name="connsiteY10" fmla="*/ 911472 h 2123500"/>
              <a:gd name="connsiteX11" fmla="*/ 1228500 w 1494007"/>
              <a:gd name="connsiteY11" fmla="*/ 600743 h 2123500"/>
              <a:gd name="connsiteX12" fmla="*/ 998695 w 1494007"/>
              <a:gd name="connsiteY12" fmla="*/ 558366 h 2123500"/>
              <a:gd name="connsiteX13" fmla="*/ 1028960 w 1494007"/>
              <a:gd name="connsiteY13" fmla="*/ 887580 h 2123500"/>
              <a:gd name="connsiteX14" fmla="*/ 977635 w 1494007"/>
              <a:gd name="connsiteY14" fmla="*/ 557324 h 2123500"/>
              <a:gd name="connsiteX15" fmla="*/ 782661 w 1494007"/>
              <a:gd name="connsiteY15" fmla="*/ 513030 h 2123500"/>
              <a:gd name="connsiteX16" fmla="*/ 786491 w 1494007"/>
              <a:gd name="connsiteY16" fmla="*/ 901237 h 2123500"/>
              <a:gd name="connsiteX17" fmla="*/ 754819 w 1494007"/>
              <a:gd name="connsiteY17" fmla="*/ 121917 h 2123500"/>
              <a:gd name="connsiteX18" fmla="*/ 557920 w 1494007"/>
              <a:gd name="connsiteY18" fmla="*/ 161731 h 2123500"/>
              <a:gd name="connsiteX19" fmla="*/ 535282 w 1494007"/>
              <a:gd name="connsiteY19" fmla="*/ 1183173 h 2123500"/>
              <a:gd name="connsiteX20" fmla="*/ 376317 w 1494007"/>
              <a:gd name="connsiteY20" fmla="*/ 1148565 h 2123500"/>
              <a:gd name="connsiteX21" fmla="*/ 0 w 1494007"/>
              <a:gd name="connsiteY21" fmla="*/ 886482 h 2123500"/>
              <a:gd name="connsiteX0" fmla="*/ 0 w 1494007"/>
              <a:gd name="connsiteY0" fmla="*/ 886482 h 2123500"/>
              <a:gd name="connsiteX1" fmla="*/ 202929 w 1494007"/>
              <a:gd name="connsiteY1" fmla="*/ 1320850 h 2123500"/>
              <a:gd name="connsiteX2" fmla="*/ 438719 w 1494007"/>
              <a:gd name="connsiteY2" fmla="*/ 1655174 h 2123500"/>
              <a:gd name="connsiteX3" fmla="*/ 620418 w 1494007"/>
              <a:gd name="connsiteY3" fmla="*/ 1879748 h 2123500"/>
              <a:gd name="connsiteX4" fmla="*/ 654015 w 1494007"/>
              <a:gd name="connsiteY4" fmla="*/ 2115210 h 2123500"/>
              <a:gd name="connsiteX5" fmla="*/ 1334321 w 1494007"/>
              <a:gd name="connsiteY5" fmla="*/ 2123500 h 2123500"/>
              <a:gd name="connsiteX6" fmla="*/ 1334105 w 1494007"/>
              <a:gd name="connsiteY6" fmla="*/ 1930484 h 2123500"/>
              <a:gd name="connsiteX7" fmla="*/ 1492737 w 1494007"/>
              <a:gd name="connsiteY7" fmla="*/ 1069958 h 2123500"/>
              <a:gd name="connsiteX8" fmla="*/ 1440769 w 1494007"/>
              <a:gd name="connsiteY8" fmla="*/ 644162 h 2123500"/>
              <a:gd name="connsiteX9" fmla="*/ 1248364 w 1494007"/>
              <a:gd name="connsiteY9" fmla="*/ 612493 h 2123500"/>
              <a:gd name="connsiteX10" fmla="*/ 1240598 w 1494007"/>
              <a:gd name="connsiteY10" fmla="*/ 911472 h 2123500"/>
              <a:gd name="connsiteX11" fmla="*/ 1228500 w 1494007"/>
              <a:gd name="connsiteY11" fmla="*/ 600743 h 2123500"/>
              <a:gd name="connsiteX12" fmla="*/ 998695 w 1494007"/>
              <a:gd name="connsiteY12" fmla="*/ 558366 h 2123500"/>
              <a:gd name="connsiteX13" fmla="*/ 1028960 w 1494007"/>
              <a:gd name="connsiteY13" fmla="*/ 887580 h 2123500"/>
              <a:gd name="connsiteX14" fmla="*/ 977635 w 1494007"/>
              <a:gd name="connsiteY14" fmla="*/ 557324 h 2123500"/>
              <a:gd name="connsiteX15" fmla="*/ 782661 w 1494007"/>
              <a:gd name="connsiteY15" fmla="*/ 513030 h 2123500"/>
              <a:gd name="connsiteX16" fmla="*/ 786491 w 1494007"/>
              <a:gd name="connsiteY16" fmla="*/ 901237 h 2123500"/>
              <a:gd name="connsiteX17" fmla="*/ 754819 w 1494007"/>
              <a:gd name="connsiteY17" fmla="*/ 121917 h 2123500"/>
              <a:gd name="connsiteX18" fmla="*/ 557920 w 1494007"/>
              <a:gd name="connsiteY18" fmla="*/ 161731 h 2123500"/>
              <a:gd name="connsiteX19" fmla="*/ 535282 w 1494007"/>
              <a:gd name="connsiteY19" fmla="*/ 1183173 h 2123500"/>
              <a:gd name="connsiteX20" fmla="*/ 376317 w 1494007"/>
              <a:gd name="connsiteY20" fmla="*/ 1148565 h 2123500"/>
              <a:gd name="connsiteX21" fmla="*/ 0 w 1494007"/>
              <a:gd name="connsiteY21" fmla="*/ 886482 h 2123500"/>
              <a:gd name="connsiteX0" fmla="*/ 0 w 1494007"/>
              <a:gd name="connsiteY0" fmla="*/ 886482 h 2123500"/>
              <a:gd name="connsiteX1" fmla="*/ 202929 w 1494007"/>
              <a:gd name="connsiteY1" fmla="*/ 1320850 h 2123500"/>
              <a:gd name="connsiteX2" fmla="*/ 438719 w 1494007"/>
              <a:gd name="connsiteY2" fmla="*/ 1655174 h 2123500"/>
              <a:gd name="connsiteX3" fmla="*/ 620418 w 1494007"/>
              <a:gd name="connsiteY3" fmla="*/ 1879748 h 2123500"/>
              <a:gd name="connsiteX4" fmla="*/ 654015 w 1494007"/>
              <a:gd name="connsiteY4" fmla="*/ 2115210 h 2123500"/>
              <a:gd name="connsiteX5" fmla="*/ 1334321 w 1494007"/>
              <a:gd name="connsiteY5" fmla="*/ 2123500 h 2123500"/>
              <a:gd name="connsiteX6" fmla="*/ 1334105 w 1494007"/>
              <a:gd name="connsiteY6" fmla="*/ 1930484 h 2123500"/>
              <a:gd name="connsiteX7" fmla="*/ 1492737 w 1494007"/>
              <a:gd name="connsiteY7" fmla="*/ 1069958 h 2123500"/>
              <a:gd name="connsiteX8" fmla="*/ 1440769 w 1494007"/>
              <a:gd name="connsiteY8" fmla="*/ 644162 h 2123500"/>
              <a:gd name="connsiteX9" fmla="*/ 1248364 w 1494007"/>
              <a:gd name="connsiteY9" fmla="*/ 612493 h 2123500"/>
              <a:gd name="connsiteX10" fmla="*/ 1240598 w 1494007"/>
              <a:gd name="connsiteY10" fmla="*/ 911472 h 2123500"/>
              <a:gd name="connsiteX11" fmla="*/ 1228500 w 1494007"/>
              <a:gd name="connsiteY11" fmla="*/ 600743 h 2123500"/>
              <a:gd name="connsiteX12" fmla="*/ 998695 w 1494007"/>
              <a:gd name="connsiteY12" fmla="*/ 558366 h 2123500"/>
              <a:gd name="connsiteX13" fmla="*/ 1028960 w 1494007"/>
              <a:gd name="connsiteY13" fmla="*/ 887580 h 2123500"/>
              <a:gd name="connsiteX14" fmla="*/ 977635 w 1494007"/>
              <a:gd name="connsiteY14" fmla="*/ 557324 h 2123500"/>
              <a:gd name="connsiteX15" fmla="*/ 782661 w 1494007"/>
              <a:gd name="connsiteY15" fmla="*/ 513030 h 2123500"/>
              <a:gd name="connsiteX16" fmla="*/ 786491 w 1494007"/>
              <a:gd name="connsiteY16" fmla="*/ 901237 h 2123500"/>
              <a:gd name="connsiteX17" fmla="*/ 754819 w 1494007"/>
              <a:gd name="connsiteY17" fmla="*/ 121917 h 2123500"/>
              <a:gd name="connsiteX18" fmla="*/ 557920 w 1494007"/>
              <a:gd name="connsiteY18" fmla="*/ 161731 h 2123500"/>
              <a:gd name="connsiteX19" fmla="*/ 535282 w 1494007"/>
              <a:gd name="connsiteY19" fmla="*/ 1183173 h 2123500"/>
              <a:gd name="connsiteX20" fmla="*/ 376317 w 1494007"/>
              <a:gd name="connsiteY20" fmla="*/ 1148565 h 2123500"/>
              <a:gd name="connsiteX21" fmla="*/ 0 w 1494007"/>
              <a:gd name="connsiteY21" fmla="*/ 886482 h 2123500"/>
              <a:gd name="connsiteX0" fmla="*/ 0 w 1494007"/>
              <a:gd name="connsiteY0" fmla="*/ 886482 h 2123500"/>
              <a:gd name="connsiteX1" fmla="*/ 202929 w 1494007"/>
              <a:gd name="connsiteY1" fmla="*/ 1320850 h 2123500"/>
              <a:gd name="connsiteX2" fmla="*/ 438719 w 1494007"/>
              <a:gd name="connsiteY2" fmla="*/ 1655174 h 2123500"/>
              <a:gd name="connsiteX3" fmla="*/ 620418 w 1494007"/>
              <a:gd name="connsiteY3" fmla="*/ 1879748 h 2123500"/>
              <a:gd name="connsiteX4" fmla="*/ 654015 w 1494007"/>
              <a:gd name="connsiteY4" fmla="*/ 2115210 h 2123500"/>
              <a:gd name="connsiteX5" fmla="*/ 1334321 w 1494007"/>
              <a:gd name="connsiteY5" fmla="*/ 2123500 h 2123500"/>
              <a:gd name="connsiteX6" fmla="*/ 1334105 w 1494007"/>
              <a:gd name="connsiteY6" fmla="*/ 1930484 h 2123500"/>
              <a:gd name="connsiteX7" fmla="*/ 1492737 w 1494007"/>
              <a:gd name="connsiteY7" fmla="*/ 1069958 h 2123500"/>
              <a:gd name="connsiteX8" fmla="*/ 1440769 w 1494007"/>
              <a:gd name="connsiteY8" fmla="*/ 644162 h 2123500"/>
              <a:gd name="connsiteX9" fmla="*/ 1248364 w 1494007"/>
              <a:gd name="connsiteY9" fmla="*/ 612493 h 2123500"/>
              <a:gd name="connsiteX10" fmla="*/ 1240598 w 1494007"/>
              <a:gd name="connsiteY10" fmla="*/ 911472 h 2123500"/>
              <a:gd name="connsiteX11" fmla="*/ 1228500 w 1494007"/>
              <a:gd name="connsiteY11" fmla="*/ 600743 h 2123500"/>
              <a:gd name="connsiteX12" fmla="*/ 998695 w 1494007"/>
              <a:gd name="connsiteY12" fmla="*/ 558366 h 2123500"/>
              <a:gd name="connsiteX13" fmla="*/ 1028960 w 1494007"/>
              <a:gd name="connsiteY13" fmla="*/ 887580 h 2123500"/>
              <a:gd name="connsiteX14" fmla="*/ 977635 w 1494007"/>
              <a:gd name="connsiteY14" fmla="*/ 557324 h 2123500"/>
              <a:gd name="connsiteX15" fmla="*/ 782661 w 1494007"/>
              <a:gd name="connsiteY15" fmla="*/ 513030 h 2123500"/>
              <a:gd name="connsiteX16" fmla="*/ 786491 w 1494007"/>
              <a:gd name="connsiteY16" fmla="*/ 901237 h 2123500"/>
              <a:gd name="connsiteX17" fmla="*/ 754819 w 1494007"/>
              <a:gd name="connsiteY17" fmla="*/ 121917 h 2123500"/>
              <a:gd name="connsiteX18" fmla="*/ 557920 w 1494007"/>
              <a:gd name="connsiteY18" fmla="*/ 161731 h 2123500"/>
              <a:gd name="connsiteX19" fmla="*/ 535282 w 1494007"/>
              <a:gd name="connsiteY19" fmla="*/ 1183173 h 2123500"/>
              <a:gd name="connsiteX20" fmla="*/ 376317 w 1494007"/>
              <a:gd name="connsiteY20" fmla="*/ 1148565 h 2123500"/>
              <a:gd name="connsiteX21" fmla="*/ 0 w 1494007"/>
              <a:gd name="connsiteY21" fmla="*/ 886482 h 2123500"/>
              <a:gd name="connsiteX0" fmla="*/ 0 w 1494007"/>
              <a:gd name="connsiteY0" fmla="*/ 886482 h 2123500"/>
              <a:gd name="connsiteX1" fmla="*/ 202929 w 1494007"/>
              <a:gd name="connsiteY1" fmla="*/ 1320850 h 2123500"/>
              <a:gd name="connsiteX2" fmla="*/ 438719 w 1494007"/>
              <a:gd name="connsiteY2" fmla="*/ 1655174 h 2123500"/>
              <a:gd name="connsiteX3" fmla="*/ 620418 w 1494007"/>
              <a:gd name="connsiteY3" fmla="*/ 1879748 h 2123500"/>
              <a:gd name="connsiteX4" fmla="*/ 654015 w 1494007"/>
              <a:gd name="connsiteY4" fmla="*/ 2115210 h 2123500"/>
              <a:gd name="connsiteX5" fmla="*/ 1334321 w 1494007"/>
              <a:gd name="connsiteY5" fmla="*/ 2123500 h 2123500"/>
              <a:gd name="connsiteX6" fmla="*/ 1334105 w 1494007"/>
              <a:gd name="connsiteY6" fmla="*/ 1930484 h 2123500"/>
              <a:gd name="connsiteX7" fmla="*/ 1492737 w 1494007"/>
              <a:gd name="connsiteY7" fmla="*/ 1069958 h 2123500"/>
              <a:gd name="connsiteX8" fmla="*/ 1440769 w 1494007"/>
              <a:gd name="connsiteY8" fmla="*/ 644162 h 2123500"/>
              <a:gd name="connsiteX9" fmla="*/ 1248364 w 1494007"/>
              <a:gd name="connsiteY9" fmla="*/ 612493 h 2123500"/>
              <a:gd name="connsiteX10" fmla="*/ 1240598 w 1494007"/>
              <a:gd name="connsiteY10" fmla="*/ 911472 h 2123500"/>
              <a:gd name="connsiteX11" fmla="*/ 1228500 w 1494007"/>
              <a:gd name="connsiteY11" fmla="*/ 600743 h 2123500"/>
              <a:gd name="connsiteX12" fmla="*/ 998695 w 1494007"/>
              <a:gd name="connsiteY12" fmla="*/ 558366 h 2123500"/>
              <a:gd name="connsiteX13" fmla="*/ 1028960 w 1494007"/>
              <a:gd name="connsiteY13" fmla="*/ 887580 h 2123500"/>
              <a:gd name="connsiteX14" fmla="*/ 977635 w 1494007"/>
              <a:gd name="connsiteY14" fmla="*/ 557324 h 2123500"/>
              <a:gd name="connsiteX15" fmla="*/ 782661 w 1494007"/>
              <a:gd name="connsiteY15" fmla="*/ 513030 h 2123500"/>
              <a:gd name="connsiteX16" fmla="*/ 786491 w 1494007"/>
              <a:gd name="connsiteY16" fmla="*/ 901237 h 2123500"/>
              <a:gd name="connsiteX17" fmla="*/ 754819 w 1494007"/>
              <a:gd name="connsiteY17" fmla="*/ 121917 h 2123500"/>
              <a:gd name="connsiteX18" fmla="*/ 557920 w 1494007"/>
              <a:gd name="connsiteY18" fmla="*/ 161731 h 2123500"/>
              <a:gd name="connsiteX19" fmla="*/ 501512 w 1494007"/>
              <a:gd name="connsiteY19" fmla="*/ 1192821 h 2123500"/>
              <a:gd name="connsiteX20" fmla="*/ 376317 w 1494007"/>
              <a:gd name="connsiteY20" fmla="*/ 1148565 h 2123500"/>
              <a:gd name="connsiteX21" fmla="*/ 0 w 1494007"/>
              <a:gd name="connsiteY21" fmla="*/ 886482 h 2123500"/>
              <a:gd name="connsiteX0" fmla="*/ 0 w 1494007"/>
              <a:gd name="connsiteY0" fmla="*/ 886482 h 2123500"/>
              <a:gd name="connsiteX1" fmla="*/ 202929 w 1494007"/>
              <a:gd name="connsiteY1" fmla="*/ 1320850 h 2123500"/>
              <a:gd name="connsiteX2" fmla="*/ 438719 w 1494007"/>
              <a:gd name="connsiteY2" fmla="*/ 1655174 h 2123500"/>
              <a:gd name="connsiteX3" fmla="*/ 620418 w 1494007"/>
              <a:gd name="connsiteY3" fmla="*/ 1879748 h 2123500"/>
              <a:gd name="connsiteX4" fmla="*/ 654015 w 1494007"/>
              <a:gd name="connsiteY4" fmla="*/ 2115210 h 2123500"/>
              <a:gd name="connsiteX5" fmla="*/ 1334321 w 1494007"/>
              <a:gd name="connsiteY5" fmla="*/ 2123500 h 2123500"/>
              <a:gd name="connsiteX6" fmla="*/ 1334105 w 1494007"/>
              <a:gd name="connsiteY6" fmla="*/ 1930484 h 2123500"/>
              <a:gd name="connsiteX7" fmla="*/ 1492737 w 1494007"/>
              <a:gd name="connsiteY7" fmla="*/ 1069958 h 2123500"/>
              <a:gd name="connsiteX8" fmla="*/ 1440769 w 1494007"/>
              <a:gd name="connsiteY8" fmla="*/ 644162 h 2123500"/>
              <a:gd name="connsiteX9" fmla="*/ 1248364 w 1494007"/>
              <a:gd name="connsiteY9" fmla="*/ 612493 h 2123500"/>
              <a:gd name="connsiteX10" fmla="*/ 1240598 w 1494007"/>
              <a:gd name="connsiteY10" fmla="*/ 911472 h 2123500"/>
              <a:gd name="connsiteX11" fmla="*/ 1228500 w 1494007"/>
              <a:gd name="connsiteY11" fmla="*/ 600743 h 2123500"/>
              <a:gd name="connsiteX12" fmla="*/ 998695 w 1494007"/>
              <a:gd name="connsiteY12" fmla="*/ 558366 h 2123500"/>
              <a:gd name="connsiteX13" fmla="*/ 1028960 w 1494007"/>
              <a:gd name="connsiteY13" fmla="*/ 887580 h 2123500"/>
              <a:gd name="connsiteX14" fmla="*/ 977635 w 1494007"/>
              <a:gd name="connsiteY14" fmla="*/ 557324 h 2123500"/>
              <a:gd name="connsiteX15" fmla="*/ 782661 w 1494007"/>
              <a:gd name="connsiteY15" fmla="*/ 513030 h 2123500"/>
              <a:gd name="connsiteX16" fmla="*/ 786491 w 1494007"/>
              <a:gd name="connsiteY16" fmla="*/ 901237 h 2123500"/>
              <a:gd name="connsiteX17" fmla="*/ 754819 w 1494007"/>
              <a:gd name="connsiteY17" fmla="*/ 121917 h 2123500"/>
              <a:gd name="connsiteX18" fmla="*/ 557920 w 1494007"/>
              <a:gd name="connsiteY18" fmla="*/ 161731 h 2123500"/>
              <a:gd name="connsiteX19" fmla="*/ 501512 w 1494007"/>
              <a:gd name="connsiteY19" fmla="*/ 1192821 h 2123500"/>
              <a:gd name="connsiteX20" fmla="*/ 376317 w 1494007"/>
              <a:gd name="connsiteY20" fmla="*/ 1148565 h 2123500"/>
              <a:gd name="connsiteX21" fmla="*/ 0 w 1494007"/>
              <a:gd name="connsiteY21" fmla="*/ 886482 h 2123500"/>
              <a:gd name="connsiteX0" fmla="*/ 0 w 1494007"/>
              <a:gd name="connsiteY0" fmla="*/ 886482 h 2123500"/>
              <a:gd name="connsiteX1" fmla="*/ 202929 w 1494007"/>
              <a:gd name="connsiteY1" fmla="*/ 1320850 h 2123500"/>
              <a:gd name="connsiteX2" fmla="*/ 438719 w 1494007"/>
              <a:gd name="connsiteY2" fmla="*/ 1655174 h 2123500"/>
              <a:gd name="connsiteX3" fmla="*/ 620418 w 1494007"/>
              <a:gd name="connsiteY3" fmla="*/ 1879748 h 2123500"/>
              <a:gd name="connsiteX4" fmla="*/ 654015 w 1494007"/>
              <a:gd name="connsiteY4" fmla="*/ 2115210 h 2123500"/>
              <a:gd name="connsiteX5" fmla="*/ 1334321 w 1494007"/>
              <a:gd name="connsiteY5" fmla="*/ 2123500 h 2123500"/>
              <a:gd name="connsiteX6" fmla="*/ 1334105 w 1494007"/>
              <a:gd name="connsiteY6" fmla="*/ 1930484 h 2123500"/>
              <a:gd name="connsiteX7" fmla="*/ 1492737 w 1494007"/>
              <a:gd name="connsiteY7" fmla="*/ 1069958 h 2123500"/>
              <a:gd name="connsiteX8" fmla="*/ 1440769 w 1494007"/>
              <a:gd name="connsiteY8" fmla="*/ 644162 h 2123500"/>
              <a:gd name="connsiteX9" fmla="*/ 1248364 w 1494007"/>
              <a:gd name="connsiteY9" fmla="*/ 612493 h 2123500"/>
              <a:gd name="connsiteX10" fmla="*/ 1240598 w 1494007"/>
              <a:gd name="connsiteY10" fmla="*/ 911472 h 2123500"/>
              <a:gd name="connsiteX11" fmla="*/ 1228500 w 1494007"/>
              <a:gd name="connsiteY11" fmla="*/ 600743 h 2123500"/>
              <a:gd name="connsiteX12" fmla="*/ 998695 w 1494007"/>
              <a:gd name="connsiteY12" fmla="*/ 558366 h 2123500"/>
              <a:gd name="connsiteX13" fmla="*/ 1028960 w 1494007"/>
              <a:gd name="connsiteY13" fmla="*/ 887580 h 2123500"/>
              <a:gd name="connsiteX14" fmla="*/ 977635 w 1494007"/>
              <a:gd name="connsiteY14" fmla="*/ 557324 h 2123500"/>
              <a:gd name="connsiteX15" fmla="*/ 782661 w 1494007"/>
              <a:gd name="connsiteY15" fmla="*/ 513030 h 2123500"/>
              <a:gd name="connsiteX16" fmla="*/ 786491 w 1494007"/>
              <a:gd name="connsiteY16" fmla="*/ 901237 h 2123500"/>
              <a:gd name="connsiteX17" fmla="*/ 754819 w 1494007"/>
              <a:gd name="connsiteY17" fmla="*/ 121917 h 2123500"/>
              <a:gd name="connsiteX18" fmla="*/ 557920 w 1494007"/>
              <a:gd name="connsiteY18" fmla="*/ 161731 h 2123500"/>
              <a:gd name="connsiteX19" fmla="*/ 501512 w 1494007"/>
              <a:gd name="connsiteY19" fmla="*/ 1192821 h 2123500"/>
              <a:gd name="connsiteX20" fmla="*/ 376317 w 1494007"/>
              <a:gd name="connsiteY20" fmla="*/ 1148565 h 2123500"/>
              <a:gd name="connsiteX21" fmla="*/ 0 w 1494007"/>
              <a:gd name="connsiteY21" fmla="*/ 886482 h 2123500"/>
              <a:gd name="connsiteX0" fmla="*/ 0 w 1494007"/>
              <a:gd name="connsiteY0" fmla="*/ 886482 h 2123500"/>
              <a:gd name="connsiteX1" fmla="*/ 202929 w 1494007"/>
              <a:gd name="connsiteY1" fmla="*/ 1320850 h 2123500"/>
              <a:gd name="connsiteX2" fmla="*/ 438719 w 1494007"/>
              <a:gd name="connsiteY2" fmla="*/ 1655174 h 2123500"/>
              <a:gd name="connsiteX3" fmla="*/ 620418 w 1494007"/>
              <a:gd name="connsiteY3" fmla="*/ 1879748 h 2123500"/>
              <a:gd name="connsiteX4" fmla="*/ 654015 w 1494007"/>
              <a:gd name="connsiteY4" fmla="*/ 2115210 h 2123500"/>
              <a:gd name="connsiteX5" fmla="*/ 1334321 w 1494007"/>
              <a:gd name="connsiteY5" fmla="*/ 2123500 h 2123500"/>
              <a:gd name="connsiteX6" fmla="*/ 1334105 w 1494007"/>
              <a:gd name="connsiteY6" fmla="*/ 1930484 h 2123500"/>
              <a:gd name="connsiteX7" fmla="*/ 1492737 w 1494007"/>
              <a:gd name="connsiteY7" fmla="*/ 1069958 h 2123500"/>
              <a:gd name="connsiteX8" fmla="*/ 1440769 w 1494007"/>
              <a:gd name="connsiteY8" fmla="*/ 644162 h 2123500"/>
              <a:gd name="connsiteX9" fmla="*/ 1248364 w 1494007"/>
              <a:gd name="connsiteY9" fmla="*/ 612493 h 2123500"/>
              <a:gd name="connsiteX10" fmla="*/ 1240598 w 1494007"/>
              <a:gd name="connsiteY10" fmla="*/ 911472 h 2123500"/>
              <a:gd name="connsiteX11" fmla="*/ 1228500 w 1494007"/>
              <a:gd name="connsiteY11" fmla="*/ 600743 h 2123500"/>
              <a:gd name="connsiteX12" fmla="*/ 998695 w 1494007"/>
              <a:gd name="connsiteY12" fmla="*/ 558366 h 2123500"/>
              <a:gd name="connsiteX13" fmla="*/ 1028960 w 1494007"/>
              <a:gd name="connsiteY13" fmla="*/ 887580 h 2123500"/>
              <a:gd name="connsiteX14" fmla="*/ 977635 w 1494007"/>
              <a:gd name="connsiteY14" fmla="*/ 557324 h 2123500"/>
              <a:gd name="connsiteX15" fmla="*/ 782661 w 1494007"/>
              <a:gd name="connsiteY15" fmla="*/ 513030 h 2123500"/>
              <a:gd name="connsiteX16" fmla="*/ 786491 w 1494007"/>
              <a:gd name="connsiteY16" fmla="*/ 901237 h 2123500"/>
              <a:gd name="connsiteX17" fmla="*/ 754819 w 1494007"/>
              <a:gd name="connsiteY17" fmla="*/ 121917 h 2123500"/>
              <a:gd name="connsiteX18" fmla="*/ 557920 w 1494007"/>
              <a:gd name="connsiteY18" fmla="*/ 161731 h 2123500"/>
              <a:gd name="connsiteX19" fmla="*/ 530458 w 1494007"/>
              <a:gd name="connsiteY19" fmla="*/ 1197645 h 2123500"/>
              <a:gd name="connsiteX20" fmla="*/ 376317 w 1494007"/>
              <a:gd name="connsiteY20" fmla="*/ 1148565 h 2123500"/>
              <a:gd name="connsiteX21" fmla="*/ 0 w 1494007"/>
              <a:gd name="connsiteY21" fmla="*/ 886482 h 2123500"/>
              <a:gd name="connsiteX0" fmla="*/ 0 w 1494007"/>
              <a:gd name="connsiteY0" fmla="*/ 886482 h 2123500"/>
              <a:gd name="connsiteX1" fmla="*/ 202929 w 1494007"/>
              <a:gd name="connsiteY1" fmla="*/ 1320850 h 2123500"/>
              <a:gd name="connsiteX2" fmla="*/ 438719 w 1494007"/>
              <a:gd name="connsiteY2" fmla="*/ 1655174 h 2123500"/>
              <a:gd name="connsiteX3" fmla="*/ 620418 w 1494007"/>
              <a:gd name="connsiteY3" fmla="*/ 1879748 h 2123500"/>
              <a:gd name="connsiteX4" fmla="*/ 654015 w 1494007"/>
              <a:gd name="connsiteY4" fmla="*/ 2115210 h 2123500"/>
              <a:gd name="connsiteX5" fmla="*/ 1334321 w 1494007"/>
              <a:gd name="connsiteY5" fmla="*/ 2123500 h 2123500"/>
              <a:gd name="connsiteX6" fmla="*/ 1334105 w 1494007"/>
              <a:gd name="connsiteY6" fmla="*/ 1930484 h 2123500"/>
              <a:gd name="connsiteX7" fmla="*/ 1492737 w 1494007"/>
              <a:gd name="connsiteY7" fmla="*/ 1069958 h 2123500"/>
              <a:gd name="connsiteX8" fmla="*/ 1440769 w 1494007"/>
              <a:gd name="connsiteY8" fmla="*/ 644162 h 2123500"/>
              <a:gd name="connsiteX9" fmla="*/ 1248364 w 1494007"/>
              <a:gd name="connsiteY9" fmla="*/ 612493 h 2123500"/>
              <a:gd name="connsiteX10" fmla="*/ 1240598 w 1494007"/>
              <a:gd name="connsiteY10" fmla="*/ 911472 h 2123500"/>
              <a:gd name="connsiteX11" fmla="*/ 1228500 w 1494007"/>
              <a:gd name="connsiteY11" fmla="*/ 600743 h 2123500"/>
              <a:gd name="connsiteX12" fmla="*/ 998695 w 1494007"/>
              <a:gd name="connsiteY12" fmla="*/ 558366 h 2123500"/>
              <a:gd name="connsiteX13" fmla="*/ 1028960 w 1494007"/>
              <a:gd name="connsiteY13" fmla="*/ 887580 h 2123500"/>
              <a:gd name="connsiteX14" fmla="*/ 977635 w 1494007"/>
              <a:gd name="connsiteY14" fmla="*/ 557324 h 2123500"/>
              <a:gd name="connsiteX15" fmla="*/ 782661 w 1494007"/>
              <a:gd name="connsiteY15" fmla="*/ 513030 h 2123500"/>
              <a:gd name="connsiteX16" fmla="*/ 786491 w 1494007"/>
              <a:gd name="connsiteY16" fmla="*/ 901237 h 2123500"/>
              <a:gd name="connsiteX17" fmla="*/ 754819 w 1494007"/>
              <a:gd name="connsiteY17" fmla="*/ 121917 h 2123500"/>
              <a:gd name="connsiteX18" fmla="*/ 557920 w 1494007"/>
              <a:gd name="connsiteY18" fmla="*/ 161731 h 2123500"/>
              <a:gd name="connsiteX19" fmla="*/ 530458 w 1494007"/>
              <a:gd name="connsiteY19" fmla="*/ 1197645 h 2123500"/>
              <a:gd name="connsiteX20" fmla="*/ 395614 w 1494007"/>
              <a:gd name="connsiteY20" fmla="*/ 1153389 h 2123500"/>
              <a:gd name="connsiteX21" fmla="*/ 0 w 1494007"/>
              <a:gd name="connsiteY21" fmla="*/ 886482 h 2123500"/>
              <a:gd name="connsiteX0" fmla="*/ 0 w 1494007"/>
              <a:gd name="connsiteY0" fmla="*/ 886482 h 2123500"/>
              <a:gd name="connsiteX1" fmla="*/ 202929 w 1494007"/>
              <a:gd name="connsiteY1" fmla="*/ 1320850 h 2123500"/>
              <a:gd name="connsiteX2" fmla="*/ 438719 w 1494007"/>
              <a:gd name="connsiteY2" fmla="*/ 1655174 h 2123500"/>
              <a:gd name="connsiteX3" fmla="*/ 620418 w 1494007"/>
              <a:gd name="connsiteY3" fmla="*/ 1879748 h 2123500"/>
              <a:gd name="connsiteX4" fmla="*/ 654015 w 1494007"/>
              <a:gd name="connsiteY4" fmla="*/ 2115210 h 2123500"/>
              <a:gd name="connsiteX5" fmla="*/ 1334321 w 1494007"/>
              <a:gd name="connsiteY5" fmla="*/ 2123500 h 2123500"/>
              <a:gd name="connsiteX6" fmla="*/ 1334105 w 1494007"/>
              <a:gd name="connsiteY6" fmla="*/ 1930484 h 2123500"/>
              <a:gd name="connsiteX7" fmla="*/ 1492737 w 1494007"/>
              <a:gd name="connsiteY7" fmla="*/ 1069958 h 2123500"/>
              <a:gd name="connsiteX8" fmla="*/ 1440769 w 1494007"/>
              <a:gd name="connsiteY8" fmla="*/ 644162 h 2123500"/>
              <a:gd name="connsiteX9" fmla="*/ 1248364 w 1494007"/>
              <a:gd name="connsiteY9" fmla="*/ 612493 h 2123500"/>
              <a:gd name="connsiteX10" fmla="*/ 1240598 w 1494007"/>
              <a:gd name="connsiteY10" fmla="*/ 911472 h 2123500"/>
              <a:gd name="connsiteX11" fmla="*/ 1228500 w 1494007"/>
              <a:gd name="connsiteY11" fmla="*/ 600743 h 2123500"/>
              <a:gd name="connsiteX12" fmla="*/ 998695 w 1494007"/>
              <a:gd name="connsiteY12" fmla="*/ 558366 h 2123500"/>
              <a:gd name="connsiteX13" fmla="*/ 1028960 w 1494007"/>
              <a:gd name="connsiteY13" fmla="*/ 887580 h 2123500"/>
              <a:gd name="connsiteX14" fmla="*/ 977635 w 1494007"/>
              <a:gd name="connsiteY14" fmla="*/ 557324 h 2123500"/>
              <a:gd name="connsiteX15" fmla="*/ 782661 w 1494007"/>
              <a:gd name="connsiteY15" fmla="*/ 513030 h 2123500"/>
              <a:gd name="connsiteX16" fmla="*/ 786491 w 1494007"/>
              <a:gd name="connsiteY16" fmla="*/ 901237 h 2123500"/>
              <a:gd name="connsiteX17" fmla="*/ 754819 w 1494007"/>
              <a:gd name="connsiteY17" fmla="*/ 121917 h 2123500"/>
              <a:gd name="connsiteX18" fmla="*/ 557920 w 1494007"/>
              <a:gd name="connsiteY18" fmla="*/ 161731 h 2123500"/>
              <a:gd name="connsiteX19" fmla="*/ 530458 w 1494007"/>
              <a:gd name="connsiteY19" fmla="*/ 1197645 h 2123500"/>
              <a:gd name="connsiteX20" fmla="*/ 395614 w 1494007"/>
              <a:gd name="connsiteY20" fmla="*/ 1153389 h 2123500"/>
              <a:gd name="connsiteX21" fmla="*/ 0 w 1494007"/>
              <a:gd name="connsiteY21" fmla="*/ 886482 h 2123500"/>
              <a:gd name="connsiteX0" fmla="*/ 0 w 1518129"/>
              <a:gd name="connsiteY0" fmla="*/ 891306 h 2123500"/>
              <a:gd name="connsiteX1" fmla="*/ 227051 w 1518129"/>
              <a:gd name="connsiteY1" fmla="*/ 1320850 h 2123500"/>
              <a:gd name="connsiteX2" fmla="*/ 462841 w 1518129"/>
              <a:gd name="connsiteY2" fmla="*/ 1655174 h 2123500"/>
              <a:gd name="connsiteX3" fmla="*/ 644540 w 1518129"/>
              <a:gd name="connsiteY3" fmla="*/ 1879748 h 2123500"/>
              <a:gd name="connsiteX4" fmla="*/ 678137 w 1518129"/>
              <a:gd name="connsiteY4" fmla="*/ 2115210 h 2123500"/>
              <a:gd name="connsiteX5" fmla="*/ 1358443 w 1518129"/>
              <a:gd name="connsiteY5" fmla="*/ 2123500 h 2123500"/>
              <a:gd name="connsiteX6" fmla="*/ 1358227 w 1518129"/>
              <a:gd name="connsiteY6" fmla="*/ 1930484 h 2123500"/>
              <a:gd name="connsiteX7" fmla="*/ 1516859 w 1518129"/>
              <a:gd name="connsiteY7" fmla="*/ 1069958 h 2123500"/>
              <a:gd name="connsiteX8" fmla="*/ 1464891 w 1518129"/>
              <a:gd name="connsiteY8" fmla="*/ 644162 h 2123500"/>
              <a:gd name="connsiteX9" fmla="*/ 1272486 w 1518129"/>
              <a:gd name="connsiteY9" fmla="*/ 612493 h 2123500"/>
              <a:gd name="connsiteX10" fmla="*/ 1264720 w 1518129"/>
              <a:gd name="connsiteY10" fmla="*/ 911472 h 2123500"/>
              <a:gd name="connsiteX11" fmla="*/ 1252622 w 1518129"/>
              <a:gd name="connsiteY11" fmla="*/ 600743 h 2123500"/>
              <a:gd name="connsiteX12" fmla="*/ 1022817 w 1518129"/>
              <a:gd name="connsiteY12" fmla="*/ 558366 h 2123500"/>
              <a:gd name="connsiteX13" fmla="*/ 1053082 w 1518129"/>
              <a:gd name="connsiteY13" fmla="*/ 887580 h 2123500"/>
              <a:gd name="connsiteX14" fmla="*/ 1001757 w 1518129"/>
              <a:gd name="connsiteY14" fmla="*/ 557324 h 2123500"/>
              <a:gd name="connsiteX15" fmla="*/ 806783 w 1518129"/>
              <a:gd name="connsiteY15" fmla="*/ 513030 h 2123500"/>
              <a:gd name="connsiteX16" fmla="*/ 810613 w 1518129"/>
              <a:gd name="connsiteY16" fmla="*/ 901237 h 2123500"/>
              <a:gd name="connsiteX17" fmla="*/ 778941 w 1518129"/>
              <a:gd name="connsiteY17" fmla="*/ 121917 h 2123500"/>
              <a:gd name="connsiteX18" fmla="*/ 582042 w 1518129"/>
              <a:gd name="connsiteY18" fmla="*/ 161731 h 2123500"/>
              <a:gd name="connsiteX19" fmla="*/ 554580 w 1518129"/>
              <a:gd name="connsiteY19" fmla="*/ 1197645 h 2123500"/>
              <a:gd name="connsiteX20" fmla="*/ 419736 w 1518129"/>
              <a:gd name="connsiteY20" fmla="*/ 1153389 h 2123500"/>
              <a:gd name="connsiteX21" fmla="*/ 0 w 1518129"/>
              <a:gd name="connsiteY21" fmla="*/ 891306 h 2123500"/>
              <a:gd name="connsiteX0" fmla="*/ 0 w 1518129"/>
              <a:gd name="connsiteY0" fmla="*/ 891306 h 2123500"/>
              <a:gd name="connsiteX1" fmla="*/ 227051 w 1518129"/>
              <a:gd name="connsiteY1" fmla="*/ 1320850 h 2123500"/>
              <a:gd name="connsiteX2" fmla="*/ 462841 w 1518129"/>
              <a:gd name="connsiteY2" fmla="*/ 1655174 h 2123500"/>
              <a:gd name="connsiteX3" fmla="*/ 644540 w 1518129"/>
              <a:gd name="connsiteY3" fmla="*/ 1879748 h 2123500"/>
              <a:gd name="connsiteX4" fmla="*/ 678137 w 1518129"/>
              <a:gd name="connsiteY4" fmla="*/ 2115210 h 2123500"/>
              <a:gd name="connsiteX5" fmla="*/ 1358443 w 1518129"/>
              <a:gd name="connsiteY5" fmla="*/ 2123500 h 2123500"/>
              <a:gd name="connsiteX6" fmla="*/ 1358227 w 1518129"/>
              <a:gd name="connsiteY6" fmla="*/ 1930484 h 2123500"/>
              <a:gd name="connsiteX7" fmla="*/ 1516859 w 1518129"/>
              <a:gd name="connsiteY7" fmla="*/ 1069958 h 2123500"/>
              <a:gd name="connsiteX8" fmla="*/ 1464891 w 1518129"/>
              <a:gd name="connsiteY8" fmla="*/ 644162 h 2123500"/>
              <a:gd name="connsiteX9" fmla="*/ 1272486 w 1518129"/>
              <a:gd name="connsiteY9" fmla="*/ 612493 h 2123500"/>
              <a:gd name="connsiteX10" fmla="*/ 1264720 w 1518129"/>
              <a:gd name="connsiteY10" fmla="*/ 911472 h 2123500"/>
              <a:gd name="connsiteX11" fmla="*/ 1252622 w 1518129"/>
              <a:gd name="connsiteY11" fmla="*/ 600743 h 2123500"/>
              <a:gd name="connsiteX12" fmla="*/ 1022817 w 1518129"/>
              <a:gd name="connsiteY12" fmla="*/ 558366 h 2123500"/>
              <a:gd name="connsiteX13" fmla="*/ 1053082 w 1518129"/>
              <a:gd name="connsiteY13" fmla="*/ 887580 h 2123500"/>
              <a:gd name="connsiteX14" fmla="*/ 1001757 w 1518129"/>
              <a:gd name="connsiteY14" fmla="*/ 557324 h 2123500"/>
              <a:gd name="connsiteX15" fmla="*/ 806783 w 1518129"/>
              <a:gd name="connsiteY15" fmla="*/ 513030 h 2123500"/>
              <a:gd name="connsiteX16" fmla="*/ 810613 w 1518129"/>
              <a:gd name="connsiteY16" fmla="*/ 901237 h 2123500"/>
              <a:gd name="connsiteX17" fmla="*/ 778941 w 1518129"/>
              <a:gd name="connsiteY17" fmla="*/ 121917 h 2123500"/>
              <a:gd name="connsiteX18" fmla="*/ 582042 w 1518129"/>
              <a:gd name="connsiteY18" fmla="*/ 161731 h 2123500"/>
              <a:gd name="connsiteX19" fmla="*/ 554580 w 1518129"/>
              <a:gd name="connsiteY19" fmla="*/ 1197645 h 2123500"/>
              <a:gd name="connsiteX20" fmla="*/ 419736 w 1518129"/>
              <a:gd name="connsiteY20" fmla="*/ 1153389 h 2123500"/>
              <a:gd name="connsiteX21" fmla="*/ 0 w 1518129"/>
              <a:gd name="connsiteY21" fmla="*/ 891306 h 2123500"/>
              <a:gd name="connsiteX0" fmla="*/ 0 w 1518129"/>
              <a:gd name="connsiteY0" fmla="*/ 891306 h 2123500"/>
              <a:gd name="connsiteX1" fmla="*/ 227051 w 1518129"/>
              <a:gd name="connsiteY1" fmla="*/ 1320850 h 2123500"/>
              <a:gd name="connsiteX2" fmla="*/ 462841 w 1518129"/>
              <a:gd name="connsiteY2" fmla="*/ 1655174 h 2123500"/>
              <a:gd name="connsiteX3" fmla="*/ 644540 w 1518129"/>
              <a:gd name="connsiteY3" fmla="*/ 1879748 h 2123500"/>
              <a:gd name="connsiteX4" fmla="*/ 678137 w 1518129"/>
              <a:gd name="connsiteY4" fmla="*/ 2115210 h 2123500"/>
              <a:gd name="connsiteX5" fmla="*/ 1358443 w 1518129"/>
              <a:gd name="connsiteY5" fmla="*/ 2123500 h 2123500"/>
              <a:gd name="connsiteX6" fmla="*/ 1358227 w 1518129"/>
              <a:gd name="connsiteY6" fmla="*/ 1930484 h 2123500"/>
              <a:gd name="connsiteX7" fmla="*/ 1516859 w 1518129"/>
              <a:gd name="connsiteY7" fmla="*/ 1069958 h 2123500"/>
              <a:gd name="connsiteX8" fmla="*/ 1464891 w 1518129"/>
              <a:gd name="connsiteY8" fmla="*/ 644162 h 2123500"/>
              <a:gd name="connsiteX9" fmla="*/ 1272486 w 1518129"/>
              <a:gd name="connsiteY9" fmla="*/ 612493 h 2123500"/>
              <a:gd name="connsiteX10" fmla="*/ 1264720 w 1518129"/>
              <a:gd name="connsiteY10" fmla="*/ 911472 h 2123500"/>
              <a:gd name="connsiteX11" fmla="*/ 1252622 w 1518129"/>
              <a:gd name="connsiteY11" fmla="*/ 600743 h 2123500"/>
              <a:gd name="connsiteX12" fmla="*/ 1022817 w 1518129"/>
              <a:gd name="connsiteY12" fmla="*/ 558366 h 2123500"/>
              <a:gd name="connsiteX13" fmla="*/ 1053082 w 1518129"/>
              <a:gd name="connsiteY13" fmla="*/ 887580 h 2123500"/>
              <a:gd name="connsiteX14" fmla="*/ 1001757 w 1518129"/>
              <a:gd name="connsiteY14" fmla="*/ 557324 h 2123500"/>
              <a:gd name="connsiteX15" fmla="*/ 806783 w 1518129"/>
              <a:gd name="connsiteY15" fmla="*/ 513030 h 2123500"/>
              <a:gd name="connsiteX16" fmla="*/ 810613 w 1518129"/>
              <a:gd name="connsiteY16" fmla="*/ 901237 h 2123500"/>
              <a:gd name="connsiteX17" fmla="*/ 778941 w 1518129"/>
              <a:gd name="connsiteY17" fmla="*/ 121917 h 2123500"/>
              <a:gd name="connsiteX18" fmla="*/ 582042 w 1518129"/>
              <a:gd name="connsiteY18" fmla="*/ 161731 h 2123500"/>
              <a:gd name="connsiteX19" fmla="*/ 554580 w 1518129"/>
              <a:gd name="connsiteY19" fmla="*/ 1197645 h 2123500"/>
              <a:gd name="connsiteX20" fmla="*/ 419736 w 1518129"/>
              <a:gd name="connsiteY20" fmla="*/ 1153389 h 2123500"/>
              <a:gd name="connsiteX21" fmla="*/ 0 w 1518129"/>
              <a:gd name="connsiteY21" fmla="*/ 891306 h 2123500"/>
              <a:gd name="connsiteX0" fmla="*/ 0 w 1518129"/>
              <a:gd name="connsiteY0" fmla="*/ 891306 h 2123500"/>
              <a:gd name="connsiteX1" fmla="*/ 227051 w 1518129"/>
              <a:gd name="connsiteY1" fmla="*/ 1320850 h 2123500"/>
              <a:gd name="connsiteX2" fmla="*/ 462841 w 1518129"/>
              <a:gd name="connsiteY2" fmla="*/ 1655174 h 2123500"/>
              <a:gd name="connsiteX3" fmla="*/ 644540 w 1518129"/>
              <a:gd name="connsiteY3" fmla="*/ 1879748 h 2123500"/>
              <a:gd name="connsiteX4" fmla="*/ 678137 w 1518129"/>
              <a:gd name="connsiteY4" fmla="*/ 2115210 h 2123500"/>
              <a:gd name="connsiteX5" fmla="*/ 1358443 w 1518129"/>
              <a:gd name="connsiteY5" fmla="*/ 2123500 h 2123500"/>
              <a:gd name="connsiteX6" fmla="*/ 1358227 w 1518129"/>
              <a:gd name="connsiteY6" fmla="*/ 1930484 h 2123500"/>
              <a:gd name="connsiteX7" fmla="*/ 1516859 w 1518129"/>
              <a:gd name="connsiteY7" fmla="*/ 1069958 h 2123500"/>
              <a:gd name="connsiteX8" fmla="*/ 1464891 w 1518129"/>
              <a:gd name="connsiteY8" fmla="*/ 644162 h 2123500"/>
              <a:gd name="connsiteX9" fmla="*/ 1272486 w 1518129"/>
              <a:gd name="connsiteY9" fmla="*/ 612493 h 2123500"/>
              <a:gd name="connsiteX10" fmla="*/ 1264720 w 1518129"/>
              <a:gd name="connsiteY10" fmla="*/ 911472 h 2123500"/>
              <a:gd name="connsiteX11" fmla="*/ 1252622 w 1518129"/>
              <a:gd name="connsiteY11" fmla="*/ 600743 h 2123500"/>
              <a:gd name="connsiteX12" fmla="*/ 1022817 w 1518129"/>
              <a:gd name="connsiteY12" fmla="*/ 558366 h 2123500"/>
              <a:gd name="connsiteX13" fmla="*/ 1053082 w 1518129"/>
              <a:gd name="connsiteY13" fmla="*/ 887580 h 2123500"/>
              <a:gd name="connsiteX14" fmla="*/ 1001757 w 1518129"/>
              <a:gd name="connsiteY14" fmla="*/ 557324 h 2123500"/>
              <a:gd name="connsiteX15" fmla="*/ 806783 w 1518129"/>
              <a:gd name="connsiteY15" fmla="*/ 513030 h 2123500"/>
              <a:gd name="connsiteX16" fmla="*/ 810613 w 1518129"/>
              <a:gd name="connsiteY16" fmla="*/ 901237 h 2123500"/>
              <a:gd name="connsiteX17" fmla="*/ 778941 w 1518129"/>
              <a:gd name="connsiteY17" fmla="*/ 121917 h 2123500"/>
              <a:gd name="connsiteX18" fmla="*/ 582042 w 1518129"/>
              <a:gd name="connsiteY18" fmla="*/ 161731 h 2123500"/>
              <a:gd name="connsiteX19" fmla="*/ 554580 w 1518129"/>
              <a:gd name="connsiteY19" fmla="*/ 1197645 h 2123500"/>
              <a:gd name="connsiteX20" fmla="*/ 419736 w 1518129"/>
              <a:gd name="connsiteY20" fmla="*/ 1153389 h 2123500"/>
              <a:gd name="connsiteX21" fmla="*/ 0 w 1518129"/>
              <a:gd name="connsiteY21" fmla="*/ 891306 h 2123500"/>
              <a:gd name="connsiteX0" fmla="*/ 0 w 1518129"/>
              <a:gd name="connsiteY0" fmla="*/ 891306 h 2123500"/>
              <a:gd name="connsiteX1" fmla="*/ 227051 w 1518129"/>
              <a:gd name="connsiteY1" fmla="*/ 1320850 h 2123500"/>
              <a:gd name="connsiteX2" fmla="*/ 462841 w 1518129"/>
              <a:gd name="connsiteY2" fmla="*/ 1655174 h 2123500"/>
              <a:gd name="connsiteX3" fmla="*/ 644540 w 1518129"/>
              <a:gd name="connsiteY3" fmla="*/ 1879748 h 2123500"/>
              <a:gd name="connsiteX4" fmla="*/ 678137 w 1518129"/>
              <a:gd name="connsiteY4" fmla="*/ 2115210 h 2123500"/>
              <a:gd name="connsiteX5" fmla="*/ 1358443 w 1518129"/>
              <a:gd name="connsiteY5" fmla="*/ 2123500 h 2123500"/>
              <a:gd name="connsiteX6" fmla="*/ 1358227 w 1518129"/>
              <a:gd name="connsiteY6" fmla="*/ 1930484 h 2123500"/>
              <a:gd name="connsiteX7" fmla="*/ 1516859 w 1518129"/>
              <a:gd name="connsiteY7" fmla="*/ 1069958 h 2123500"/>
              <a:gd name="connsiteX8" fmla="*/ 1464891 w 1518129"/>
              <a:gd name="connsiteY8" fmla="*/ 644162 h 2123500"/>
              <a:gd name="connsiteX9" fmla="*/ 1272486 w 1518129"/>
              <a:gd name="connsiteY9" fmla="*/ 612493 h 2123500"/>
              <a:gd name="connsiteX10" fmla="*/ 1264720 w 1518129"/>
              <a:gd name="connsiteY10" fmla="*/ 911472 h 2123500"/>
              <a:gd name="connsiteX11" fmla="*/ 1252622 w 1518129"/>
              <a:gd name="connsiteY11" fmla="*/ 600743 h 2123500"/>
              <a:gd name="connsiteX12" fmla="*/ 1022817 w 1518129"/>
              <a:gd name="connsiteY12" fmla="*/ 558366 h 2123500"/>
              <a:gd name="connsiteX13" fmla="*/ 1053082 w 1518129"/>
              <a:gd name="connsiteY13" fmla="*/ 887580 h 2123500"/>
              <a:gd name="connsiteX14" fmla="*/ 1001757 w 1518129"/>
              <a:gd name="connsiteY14" fmla="*/ 557324 h 2123500"/>
              <a:gd name="connsiteX15" fmla="*/ 806783 w 1518129"/>
              <a:gd name="connsiteY15" fmla="*/ 513030 h 2123500"/>
              <a:gd name="connsiteX16" fmla="*/ 810613 w 1518129"/>
              <a:gd name="connsiteY16" fmla="*/ 901237 h 2123500"/>
              <a:gd name="connsiteX17" fmla="*/ 778941 w 1518129"/>
              <a:gd name="connsiteY17" fmla="*/ 121917 h 2123500"/>
              <a:gd name="connsiteX18" fmla="*/ 582042 w 1518129"/>
              <a:gd name="connsiteY18" fmla="*/ 161731 h 2123500"/>
              <a:gd name="connsiteX19" fmla="*/ 554580 w 1518129"/>
              <a:gd name="connsiteY19" fmla="*/ 1197645 h 2123500"/>
              <a:gd name="connsiteX20" fmla="*/ 419736 w 1518129"/>
              <a:gd name="connsiteY20" fmla="*/ 1153389 h 2123500"/>
              <a:gd name="connsiteX21" fmla="*/ 0 w 1518129"/>
              <a:gd name="connsiteY21" fmla="*/ 891306 h 2123500"/>
              <a:gd name="connsiteX0" fmla="*/ 0 w 1518129"/>
              <a:gd name="connsiteY0" fmla="*/ 891306 h 2133149"/>
              <a:gd name="connsiteX1" fmla="*/ 227051 w 1518129"/>
              <a:gd name="connsiteY1" fmla="*/ 1320850 h 2133149"/>
              <a:gd name="connsiteX2" fmla="*/ 462841 w 1518129"/>
              <a:gd name="connsiteY2" fmla="*/ 1655174 h 2133149"/>
              <a:gd name="connsiteX3" fmla="*/ 644540 w 1518129"/>
              <a:gd name="connsiteY3" fmla="*/ 1879748 h 2133149"/>
              <a:gd name="connsiteX4" fmla="*/ 678137 w 1518129"/>
              <a:gd name="connsiteY4" fmla="*/ 2115210 h 2133149"/>
              <a:gd name="connsiteX5" fmla="*/ 1348794 w 1518129"/>
              <a:gd name="connsiteY5" fmla="*/ 2133149 h 2133149"/>
              <a:gd name="connsiteX6" fmla="*/ 1358227 w 1518129"/>
              <a:gd name="connsiteY6" fmla="*/ 1930484 h 2133149"/>
              <a:gd name="connsiteX7" fmla="*/ 1516859 w 1518129"/>
              <a:gd name="connsiteY7" fmla="*/ 1069958 h 2133149"/>
              <a:gd name="connsiteX8" fmla="*/ 1464891 w 1518129"/>
              <a:gd name="connsiteY8" fmla="*/ 644162 h 2133149"/>
              <a:gd name="connsiteX9" fmla="*/ 1272486 w 1518129"/>
              <a:gd name="connsiteY9" fmla="*/ 612493 h 2133149"/>
              <a:gd name="connsiteX10" fmla="*/ 1264720 w 1518129"/>
              <a:gd name="connsiteY10" fmla="*/ 911472 h 2133149"/>
              <a:gd name="connsiteX11" fmla="*/ 1252622 w 1518129"/>
              <a:gd name="connsiteY11" fmla="*/ 600743 h 2133149"/>
              <a:gd name="connsiteX12" fmla="*/ 1022817 w 1518129"/>
              <a:gd name="connsiteY12" fmla="*/ 558366 h 2133149"/>
              <a:gd name="connsiteX13" fmla="*/ 1053082 w 1518129"/>
              <a:gd name="connsiteY13" fmla="*/ 887580 h 2133149"/>
              <a:gd name="connsiteX14" fmla="*/ 1001757 w 1518129"/>
              <a:gd name="connsiteY14" fmla="*/ 557324 h 2133149"/>
              <a:gd name="connsiteX15" fmla="*/ 806783 w 1518129"/>
              <a:gd name="connsiteY15" fmla="*/ 513030 h 2133149"/>
              <a:gd name="connsiteX16" fmla="*/ 810613 w 1518129"/>
              <a:gd name="connsiteY16" fmla="*/ 901237 h 2133149"/>
              <a:gd name="connsiteX17" fmla="*/ 778941 w 1518129"/>
              <a:gd name="connsiteY17" fmla="*/ 121917 h 2133149"/>
              <a:gd name="connsiteX18" fmla="*/ 582042 w 1518129"/>
              <a:gd name="connsiteY18" fmla="*/ 161731 h 2133149"/>
              <a:gd name="connsiteX19" fmla="*/ 554580 w 1518129"/>
              <a:gd name="connsiteY19" fmla="*/ 1197645 h 2133149"/>
              <a:gd name="connsiteX20" fmla="*/ 419736 w 1518129"/>
              <a:gd name="connsiteY20" fmla="*/ 1153389 h 2133149"/>
              <a:gd name="connsiteX21" fmla="*/ 0 w 1518129"/>
              <a:gd name="connsiteY21" fmla="*/ 891306 h 2133149"/>
              <a:gd name="connsiteX0" fmla="*/ 0 w 1518129"/>
              <a:gd name="connsiteY0" fmla="*/ 891306 h 2115210"/>
              <a:gd name="connsiteX1" fmla="*/ 227051 w 1518129"/>
              <a:gd name="connsiteY1" fmla="*/ 1320850 h 2115210"/>
              <a:gd name="connsiteX2" fmla="*/ 462841 w 1518129"/>
              <a:gd name="connsiteY2" fmla="*/ 1655174 h 2115210"/>
              <a:gd name="connsiteX3" fmla="*/ 644540 w 1518129"/>
              <a:gd name="connsiteY3" fmla="*/ 1879748 h 2115210"/>
              <a:gd name="connsiteX4" fmla="*/ 678137 w 1518129"/>
              <a:gd name="connsiteY4" fmla="*/ 2115210 h 2115210"/>
              <a:gd name="connsiteX5" fmla="*/ 1339145 w 1518129"/>
              <a:gd name="connsiteY5" fmla="*/ 2113852 h 2115210"/>
              <a:gd name="connsiteX6" fmla="*/ 1358227 w 1518129"/>
              <a:gd name="connsiteY6" fmla="*/ 1930484 h 2115210"/>
              <a:gd name="connsiteX7" fmla="*/ 1516859 w 1518129"/>
              <a:gd name="connsiteY7" fmla="*/ 1069958 h 2115210"/>
              <a:gd name="connsiteX8" fmla="*/ 1464891 w 1518129"/>
              <a:gd name="connsiteY8" fmla="*/ 644162 h 2115210"/>
              <a:gd name="connsiteX9" fmla="*/ 1272486 w 1518129"/>
              <a:gd name="connsiteY9" fmla="*/ 612493 h 2115210"/>
              <a:gd name="connsiteX10" fmla="*/ 1264720 w 1518129"/>
              <a:gd name="connsiteY10" fmla="*/ 911472 h 2115210"/>
              <a:gd name="connsiteX11" fmla="*/ 1252622 w 1518129"/>
              <a:gd name="connsiteY11" fmla="*/ 600743 h 2115210"/>
              <a:gd name="connsiteX12" fmla="*/ 1022817 w 1518129"/>
              <a:gd name="connsiteY12" fmla="*/ 558366 h 2115210"/>
              <a:gd name="connsiteX13" fmla="*/ 1053082 w 1518129"/>
              <a:gd name="connsiteY13" fmla="*/ 887580 h 2115210"/>
              <a:gd name="connsiteX14" fmla="*/ 1001757 w 1518129"/>
              <a:gd name="connsiteY14" fmla="*/ 557324 h 2115210"/>
              <a:gd name="connsiteX15" fmla="*/ 806783 w 1518129"/>
              <a:gd name="connsiteY15" fmla="*/ 513030 h 2115210"/>
              <a:gd name="connsiteX16" fmla="*/ 810613 w 1518129"/>
              <a:gd name="connsiteY16" fmla="*/ 901237 h 2115210"/>
              <a:gd name="connsiteX17" fmla="*/ 778941 w 1518129"/>
              <a:gd name="connsiteY17" fmla="*/ 121917 h 2115210"/>
              <a:gd name="connsiteX18" fmla="*/ 582042 w 1518129"/>
              <a:gd name="connsiteY18" fmla="*/ 161731 h 2115210"/>
              <a:gd name="connsiteX19" fmla="*/ 554580 w 1518129"/>
              <a:gd name="connsiteY19" fmla="*/ 1197645 h 2115210"/>
              <a:gd name="connsiteX20" fmla="*/ 419736 w 1518129"/>
              <a:gd name="connsiteY20" fmla="*/ 1153389 h 2115210"/>
              <a:gd name="connsiteX21" fmla="*/ 0 w 1518129"/>
              <a:gd name="connsiteY21" fmla="*/ 891306 h 2115210"/>
              <a:gd name="connsiteX0" fmla="*/ 0 w 1518129"/>
              <a:gd name="connsiteY0" fmla="*/ 891306 h 2174861"/>
              <a:gd name="connsiteX1" fmla="*/ 227051 w 1518129"/>
              <a:gd name="connsiteY1" fmla="*/ 1320850 h 2174861"/>
              <a:gd name="connsiteX2" fmla="*/ 462841 w 1518129"/>
              <a:gd name="connsiteY2" fmla="*/ 1655174 h 2174861"/>
              <a:gd name="connsiteX3" fmla="*/ 644540 w 1518129"/>
              <a:gd name="connsiteY3" fmla="*/ 1879748 h 2174861"/>
              <a:gd name="connsiteX4" fmla="*/ 678137 w 1518129"/>
              <a:gd name="connsiteY4" fmla="*/ 2115210 h 2174861"/>
              <a:gd name="connsiteX5" fmla="*/ 1339145 w 1518129"/>
              <a:gd name="connsiteY5" fmla="*/ 2174859 h 2174861"/>
              <a:gd name="connsiteX6" fmla="*/ 1358227 w 1518129"/>
              <a:gd name="connsiteY6" fmla="*/ 1930484 h 2174861"/>
              <a:gd name="connsiteX7" fmla="*/ 1516859 w 1518129"/>
              <a:gd name="connsiteY7" fmla="*/ 1069958 h 2174861"/>
              <a:gd name="connsiteX8" fmla="*/ 1464891 w 1518129"/>
              <a:gd name="connsiteY8" fmla="*/ 644162 h 2174861"/>
              <a:gd name="connsiteX9" fmla="*/ 1272486 w 1518129"/>
              <a:gd name="connsiteY9" fmla="*/ 612493 h 2174861"/>
              <a:gd name="connsiteX10" fmla="*/ 1264720 w 1518129"/>
              <a:gd name="connsiteY10" fmla="*/ 911472 h 2174861"/>
              <a:gd name="connsiteX11" fmla="*/ 1252622 w 1518129"/>
              <a:gd name="connsiteY11" fmla="*/ 600743 h 2174861"/>
              <a:gd name="connsiteX12" fmla="*/ 1022817 w 1518129"/>
              <a:gd name="connsiteY12" fmla="*/ 558366 h 2174861"/>
              <a:gd name="connsiteX13" fmla="*/ 1053082 w 1518129"/>
              <a:gd name="connsiteY13" fmla="*/ 887580 h 2174861"/>
              <a:gd name="connsiteX14" fmla="*/ 1001757 w 1518129"/>
              <a:gd name="connsiteY14" fmla="*/ 557324 h 2174861"/>
              <a:gd name="connsiteX15" fmla="*/ 806783 w 1518129"/>
              <a:gd name="connsiteY15" fmla="*/ 513030 h 2174861"/>
              <a:gd name="connsiteX16" fmla="*/ 810613 w 1518129"/>
              <a:gd name="connsiteY16" fmla="*/ 901237 h 2174861"/>
              <a:gd name="connsiteX17" fmla="*/ 778941 w 1518129"/>
              <a:gd name="connsiteY17" fmla="*/ 121917 h 2174861"/>
              <a:gd name="connsiteX18" fmla="*/ 582042 w 1518129"/>
              <a:gd name="connsiteY18" fmla="*/ 161731 h 2174861"/>
              <a:gd name="connsiteX19" fmla="*/ 554580 w 1518129"/>
              <a:gd name="connsiteY19" fmla="*/ 1197645 h 2174861"/>
              <a:gd name="connsiteX20" fmla="*/ 419736 w 1518129"/>
              <a:gd name="connsiteY20" fmla="*/ 1153389 h 2174861"/>
              <a:gd name="connsiteX21" fmla="*/ 0 w 1518129"/>
              <a:gd name="connsiteY21" fmla="*/ 891306 h 2174861"/>
              <a:gd name="connsiteX0" fmla="*/ 0 w 1518129"/>
              <a:gd name="connsiteY0" fmla="*/ 891306 h 2116848"/>
              <a:gd name="connsiteX1" fmla="*/ 227051 w 1518129"/>
              <a:gd name="connsiteY1" fmla="*/ 1320850 h 2116848"/>
              <a:gd name="connsiteX2" fmla="*/ 462841 w 1518129"/>
              <a:gd name="connsiteY2" fmla="*/ 1655174 h 2116848"/>
              <a:gd name="connsiteX3" fmla="*/ 644540 w 1518129"/>
              <a:gd name="connsiteY3" fmla="*/ 1879748 h 2116848"/>
              <a:gd name="connsiteX4" fmla="*/ 678137 w 1518129"/>
              <a:gd name="connsiteY4" fmla="*/ 2115210 h 2116848"/>
              <a:gd name="connsiteX5" fmla="*/ 1358227 w 1518129"/>
              <a:gd name="connsiteY5" fmla="*/ 1930484 h 2116848"/>
              <a:gd name="connsiteX6" fmla="*/ 1516859 w 1518129"/>
              <a:gd name="connsiteY6" fmla="*/ 1069958 h 2116848"/>
              <a:gd name="connsiteX7" fmla="*/ 1464891 w 1518129"/>
              <a:gd name="connsiteY7" fmla="*/ 644162 h 2116848"/>
              <a:gd name="connsiteX8" fmla="*/ 1272486 w 1518129"/>
              <a:gd name="connsiteY8" fmla="*/ 612493 h 2116848"/>
              <a:gd name="connsiteX9" fmla="*/ 1264720 w 1518129"/>
              <a:gd name="connsiteY9" fmla="*/ 911472 h 2116848"/>
              <a:gd name="connsiteX10" fmla="*/ 1252622 w 1518129"/>
              <a:gd name="connsiteY10" fmla="*/ 600743 h 2116848"/>
              <a:gd name="connsiteX11" fmla="*/ 1022817 w 1518129"/>
              <a:gd name="connsiteY11" fmla="*/ 558366 h 2116848"/>
              <a:gd name="connsiteX12" fmla="*/ 1053082 w 1518129"/>
              <a:gd name="connsiteY12" fmla="*/ 887580 h 2116848"/>
              <a:gd name="connsiteX13" fmla="*/ 1001757 w 1518129"/>
              <a:gd name="connsiteY13" fmla="*/ 557324 h 2116848"/>
              <a:gd name="connsiteX14" fmla="*/ 806783 w 1518129"/>
              <a:gd name="connsiteY14" fmla="*/ 513030 h 2116848"/>
              <a:gd name="connsiteX15" fmla="*/ 810613 w 1518129"/>
              <a:gd name="connsiteY15" fmla="*/ 901237 h 2116848"/>
              <a:gd name="connsiteX16" fmla="*/ 778941 w 1518129"/>
              <a:gd name="connsiteY16" fmla="*/ 121917 h 2116848"/>
              <a:gd name="connsiteX17" fmla="*/ 582042 w 1518129"/>
              <a:gd name="connsiteY17" fmla="*/ 161731 h 2116848"/>
              <a:gd name="connsiteX18" fmla="*/ 554580 w 1518129"/>
              <a:gd name="connsiteY18" fmla="*/ 1197645 h 2116848"/>
              <a:gd name="connsiteX19" fmla="*/ 419736 w 1518129"/>
              <a:gd name="connsiteY19" fmla="*/ 1153389 h 2116848"/>
              <a:gd name="connsiteX20" fmla="*/ 0 w 1518129"/>
              <a:gd name="connsiteY20" fmla="*/ 891306 h 2116848"/>
              <a:gd name="connsiteX0" fmla="*/ 0 w 1518129"/>
              <a:gd name="connsiteY0" fmla="*/ 891306 h 1987766"/>
              <a:gd name="connsiteX1" fmla="*/ 227051 w 1518129"/>
              <a:gd name="connsiteY1" fmla="*/ 1320850 h 1987766"/>
              <a:gd name="connsiteX2" fmla="*/ 462841 w 1518129"/>
              <a:gd name="connsiteY2" fmla="*/ 1655174 h 1987766"/>
              <a:gd name="connsiteX3" fmla="*/ 644540 w 1518129"/>
              <a:gd name="connsiteY3" fmla="*/ 1879748 h 1987766"/>
              <a:gd name="connsiteX4" fmla="*/ 1358227 w 1518129"/>
              <a:gd name="connsiteY4" fmla="*/ 1930484 h 1987766"/>
              <a:gd name="connsiteX5" fmla="*/ 1516859 w 1518129"/>
              <a:gd name="connsiteY5" fmla="*/ 1069958 h 1987766"/>
              <a:gd name="connsiteX6" fmla="*/ 1464891 w 1518129"/>
              <a:gd name="connsiteY6" fmla="*/ 644162 h 1987766"/>
              <a:gd name="connsiteX7" fmla="*/ 1272486 w 1518129"/>
              <a:gd name="connsiteY7" fmla="*/ 612493 h 1987766"/>
              <a:gd name="connsiteX8" fmla="*/ 1264720 w 1518129"/>
              <a:gd name="connsiteY8" fmla="*/ 911472 h 1987766"/>
              <a:gd name="connsiteX9" fmla="*/ 1252622 w 1518129"/>
              <a:gd name="connsiteY9" fmla="*/ 600743 h 1987766"/>
              <a:gd name="connsiteX10" fmla="*/ 1022817 w 1518129"/>
              <a:gd name="connsiteY10" fmla="*/ 558366 h 1987766"/>
              <a:gd name="connsiteX11" fmla="*/ 1053082 w 1518129"/>
              <a:gd name="connsiteY11" fmla="*/ 887580 h 1987766"/>
              <a:gd name="connsiteX12" fmla="*/ 1001757 w 1518129"/>
              <a:gd name="connsiteY12" fmla="*/ 557324 h 1987766"/>
              <a:gd name="connsiteX13" fmla="*/ 806783 w 1518129"/>
              <a:gd name="connsiteY13" fmla="*/ 513030 h 1987766"/>
              <a:gd name="connsiteX14" fmla="*/ 810613 w 1518129"/>
              <a:gd name="connsiteY14" fmla="*/ 901237 h 1987766"/>
              <a:gd name="connsiteX15" fmla="*/ 778941 w 1518129"/>
              <a:gd name="connsiteY15" fmla="*/ 121917 h 1987766"/>
              <a:gd name="connsiteX16" fmla="*/ 582042 w 1518129"/>
              <a:gd name="connsiteY16" fmla="*/ 161731 h 1987766"/>
              <a:gd name="connsiteX17" fmla="*/ 554580 w 1518129"/>
              <a:gd name="connsiteY17" fmla="*/ 1197645 h 1987766"/>
              <a:gd name="connsiteX18" fmla="*/ 419736 w 1518129"/>
              <a:gd name="connsiteY18" fmla="*/ 1153389 h 1987766"/>
              <a:gd name="connsiteX19" fmla="*/ 0 w 1518129"/>
              <a:gd name="connsiteY19" fmla="*/ 891306 h 1987766"/>
              <a:gd name="connsiteX0" fmla="*/ 0 w 1518129"/>
              <a:gd name="connsiteY0" fmla="*/ 891306 h 1934599"/>
              <a:gd name="connsiteX1" fmla="*/ 227051 w 1518129"/>
              <a:gd name="connsiteY1" fmla="*/ 1320850 h 1934599"/>
              <a:gd name="connsiteX2" fmla="*/ 462841 w 1518129"/>
              <a:gd name="connsiteY2" fmla="*/ 1655174 h 1934599"/>
              <a:gd name="connsiteX3" fmla="*/ 644540 w 1518129"/>
              <a:gd name="connsiteY3" fmla="*/ 1879748 h 1934599"/>
              <a:gd name="connsiteX4" fmla="*/ 1358227 w 1518129"/>
              <a:gd name="connsiteY4" fmla="*/ 1930484 h 1934599"/>
              <a:gd name="connsiteX5" fmla="*/ 1516859 w 1518129"/>
              <a:gd name="connsiteY5" fmla="*/ 1069958 h 1934599"/>
              <a:gd name="connsiteX6" fmla="*/ 1464891 w 1518129"/>
              <a:gd name="connsiteY6" fmla="*/ 644162 h 1934599"/>
              <a:gd name="connsiteX7" fmla="*/ 1272486 w 1518129"/>
              <a:gd name="connsiteY7" fmla="*/ 612493 h 1934599"/>
              <a:gd name="connsiteX8" fmla="*/ 1264720 w 1518129"/>
              <a:gd name="connsiteY8" fmla="*/ 911472 h 1934599"/>
              <a:gd name="connsiteX9" fmla="*/ 1252622 w 1518129"/>
              <a:gd name="connsiteY9" fmla="*/ 600743 h 1934599"/>
              <a:gd name="connsiteX10" fmla="*/ 1022817 w 1518129"/>
              <a:gd name="connsiteY10" fmla="*/ 558366 h 1934599"/>
              <a:gd name="connsiteX11" fmla="*/ 1053082 w 1518129"/>
              <a:gd name="connsiteY11" fmla="*/ 887580 h 1934599"/>
              <a:gd name="connsiteX12" fmla="*/ 1001757 w 1518129"/>
              <a:gd name="connsiteY12" fmla="*/ 557324 h 1934599"/>
              <a:gd name="connsiteX13" fmla="*/ 806783 w 1518129"/>
              <a:gd name="connsiteY13" fmla="*/ 513030 h 1934599"/>
              <a:gd name="connsiteX14" fmla="*/ 810613 w 1518129"/>
              <a:gd name="connsiteY14" fmla="*/ 901237 h 1934599"/>
              <a:gd name="connsiteX15" fmla="*/ 778941 w 1518129"/>
              <a:gd name="connsiteY15" fmla="*/ 121917 h 1934599"/>
              <a:gd name="connsiteX16" fmla="*/ 582042 w 1518129"/>
              <a:gd name="connsiteY16" fmla="*/ 161731 h 1934599"/>
              <a:gd name="connsiteX17" fmla="*/ 554580 w 1518129"/>
              <a:gd name="connsiteY17" fmla="*/ 1197645 h 1934599"/>
              <a:gd name="connsiteX18" fmla="*/ 419736 w 1518129"/>
              <a:gd name="connsiteY18" fmla="*/ 1153389 h 1934599"/>
              <a:gd name="connsiteX19" fmla="*/ 0 w 1518129"/>
              <a:gd name="connsiteY19" fmla="*/ 891306 h 1934599"/>
              <a:gd name="connsiteX0" fmla="*/ 0 w 1518129"/>
              <a:gd name="connsiteY0" fmla="*/ 891306 h 1914832"/>
              <a:gd name="connsiteX1" fmla="*/ 227051 w 1518129"/>
              <a:gd name="connsiteY1" fmla="*/ 1320850 h 1914832"/>
              <a:gd name="connsiteX2" fmla="*/ 462841 w 1518129"/>
              <a:gd name="connsiteY2" fmla="*/ 1655174 h 1914832"/>
              <a:gd name="connsiteX3" fmla="*/ 644540 w 1518129"/>
              <a:gd name="connsiteY3" fmla="*/ 1879748 h 1914832"/>
              <a:gd name="connsiteX4" fmla="*/ 1366786 w 1518129"/>
              <a:gd name="connsiteY4" fmla="*/ 1904807 h 1914832"/>
              <a:gd name="connsiteX5" fmla="*/ 1516859 w 1518129"/>
              <a:gd name="connsiteY5" fmla="*/ 1069958 h 1914832"/>
              <a:gd name="connsiteX6" fmla="*/ 1464891 w 1518129"/>
              <a:gd name="connsiteY6" fmla="*/ 644162 h 1914832"/>
              <a:gd name="connsiteX7" fmla="*/ 1272486 w 1518129"/>
              <a:gd name="connsiteY7" fmla="*/ 612493 h 1914832"/>
              <a:gd name="connsiteX8" fmla="*/ 1264720 w 1518129"/>
              <a:gd name="connsiteY8" fmla="*/ 911472 h 1914832"/>
              <a:gd name="connsiteX9" fmla="*/ 1252622 w 1518129"/>
              <a:gd name="connsiteY9" fmla="*/ 600743 h 1914832"/>
              <a:gd name="connsiteX10" fmla="*/ 1022817 w 1518129"/>
              <a:gd name="connsiteY10" fmla="*/ 558366 h 1914832"/>
              <a:gd name="connsiteX11" fmla="*/ 1053082 w 1518129"/>
              <a:gd name="connsiteY11" fmla="*/ 887580 h 1914832"/>
              <a:gd name="connsiteX12" fmla="*/ 1001757 w 1518129"/>
              <a:gd name="connsiteY12" fmla="*/ 557324 h 1914832"/>
              <a:gd name="connsiteX13" fmla="*/ 806783 w 1518129"/>
              <a:gd name="connsiteY13" fmla="*/ 513030 h 1914832"/>
              <a:gd name="connsiteX14" fmla="*/ 810613 w 1518129"/>
              <a:gd name="connsiteY14" fmla="*/ 901237 h 1914832"/>
              <a:gd name="connsiteX15" fmla="*/ 778941 w 1518129"/>
              <a:gd name="connsiteY15" fmla="*/ 121917 h 1914832"/>
              <a:gd name="connsiteX16" fmla="*/ 582042 w 1518129"/>
              <a:gd name="connsiteY16" fmla="*/ 161731 h 1914832"/>
              <a:gd name="connsiteX17" fmla="*/ 554580 w 1518129"/>
              <a:gd name="connsiteY17" fmla="*/ 1197645 h 1914832"/>
              <a:gd name="connsiteX18" fmla="*/ 419736 w 1518129"/>
              <a:gd name="connsiteY18" fmla="*/ 1153389 h 1914832"/>
              <a:gd name="connsiteX19" fmla="*/ 0 w 1518129"/>
              <a:gd name="connsiteY19" fmla="*/ 891306 h 1914832"/>
              <a:gd name="connsiteX0" fmla="*/ 0 w 1518129"/>
              <a:gd name="connsiteY0" fmla="*/ 891306 h 1910129"/>
              <a:gd name="connsiteX1" fmla="*/ 227051 w 1518129"/>
              <a:gd name="connsiteY1" fmla="*/ 1320850 h 1910129"/>
              <a:gd name="connsiteX2" fmla="*/ 462841 w 1518129"/>
              <a:gd name="connsiteY2" fmla="*/ 1655174 h 1910129"/>
              <a:gd name="connsiteX3" fmla="*/ 644540 w 1518129"/>
              <a:gd name="connsiteY3" fmla="*/ 1879748 h 1910129"/>
              <a:gd name="connsiteX4" fmla="*/ 1366786 w 1518129"/>
              <a:gd name="connsiteY4" fmla="*/ 1904807 h 1910129"/>
              <a:gd name="connsiteX5" fmla="*/ 1516859 w 1518129"/>
              <a:gd name="connsiteY5" fmla="*/ 1069958 h 1910129"/>
              <a:gd name="connsiteX6" fmla="*/ 1464891 w 1518129"/>
              <a:gd name="connsiteY6" fmla="*/ 644162 h 1910129"/>
              <a:gd name="connsiteX7" fmla="*/ 1272486 w 1518129"/>
              <a:gd name="connsiteY7" fmla="*/ 612493 h 1910129"/>
              <a:gd name="connsiteX8" fmla="*/ 1264720 w 1518129"/>
              <a:gd name="connsiteY8" fmla="*/ 911472 h 1910129"/>
              <a:gd name="connsiteX9" fmla="*/ 1252622 w 1518129"/>
              <a:gd name="connsiteY9" fmla="*/ 600743 h 1910129"/>
              <a:gd name="connsiteX10" fmla="*/ 1022817 w 1518129"/>
              <a:gd name="connsiteY10" fmla="*/ 558366 h 1910129"/>
              <a:gd name="connsiteX11" fmla="*/ 1053082 w 1518129"/>
              <a:gd name="connsiteY11" fmla="*/ 887580 h 1910129"/>
              <a:gd name="connsiteX12" fmla="*/ 1001757 w 1518129"/>
              <a:gd name="connsiteY12" fmla="*/ 557324 h 1910129"/>
              <a:gd name="connsiteX13" fmla="*/ 806783 w 1518129"/>
              <a:gd name="connsiteY13" fmla="*/ 513030 h 1910129"/>
              <a:gd name="connsiteX14" fmla="*/ 810613 w 1518129"/>
              <a:gd name="connsiteY14" fmla="*/ 901237 h 1910129"/>
              <a:gd name="connsiteX15" fmla="*/ 778941 w 1518129"/>
              <a:gd name="connsiteY15" fmla="*/ 121917 h 1910129"/>
              <a:gd name="connsiteX16" fmla="*/ 582042 w 1518129"/>
              <a:gd name="connsiteY16" fmla="*/ 161731 h 1910129"/>
              <a:gd name="connsiteX17" fmla="*/ 554580 w 1518129"/>
              <a:gd name="connsiteY17" fmla="*/ 1197645 h 1910129"/>
              <a:gd name="connsiteX18" fmla="*/ 419736 w 1518129"/>
              <a:gd name="connsiteY18" fmla="*/ 1153389 h 1910129"/>
              <a:gd name="connsiteX19" fmla="*/ 0 w 1518129"/>
              <a:gd name="connsiteY19" fmla="*/ 891306 h 1910129"/>
              <a:gd name="connsiteX0" fmla="*/ 0 w 1518129"/>
              <a:gd name="connsiteY0" fmla="*/ 891306 h 1907268"/>
              <a:gd name="connsiteX1" fmla="*/ 227051 w 1518129"/>
              <a:gd name="connsiteY1" fmla="*/ 1320850 h 1907268"/>
              <a:gd name="connsiteX2" fmla="*/ 462841 w 1518129"/>
              <a:gd name="connsiteY2" fmla="*/ 1655174 h 1907268"/>
              <a:gd name="connsiteX3" fmla="*/ 644540 w 1518129"/>
              <a:gd name="connsiteY3" fmla="*/ 1879748 h 1907268"/>
              <a:gd name="connsiteX4" fmla="*/ 1366786 w 1518129"/>
              <a:gd name="connsiteY4" fmla="*/ 1899100 h 1907268"/>
              <a:gd name="connsiteX5" fmla="*/ 1516859 w 1518129"/>
              <a:gd name="connsiteY5" fmla="*/ 1069958 h 1907268"/>
              <a:gd name="connsiteX6" fmla="*/ 1464891 w 1518129"/>
              <a:gd name="connsiteY6" fmla="*/ 644162 h 1907268"/>
              <a:gd name="connsiteX7" fmla="*/ 1272486 w 1518129"/>
              <a:gd name="connsiteY7" fmla="*/ 612493 h 1907268"/>
              <a:gd name="connsiteX8" fmla="*/ 1264720 w 1518129"/>
              <a:gd name="connsiteY8" fmla="*/ 911472 h 1907268"/>
              <a:gd name="connsiteX9" fmla="*/ 1252622 w 1518129"/>
              <a:gd name="connsiteY9" fmla="*/ 600743 h 1907268"/>
              <a:gd name="connsiteX10" fmla="*/ 1022817 w 1518129"/>
              <a:gd name="connsiteY10" fmla="*/ 558366 h 1907268"/>
              <a:gd name="connsiteX11" fmla="*/ 1053082 w 1518129"/>
              <a:gd name="connsiteY11" fmla="*/ 887580 h 1907268"/>
              <a:gd name="connsiteX12" fmla="*/ 1001757 w 1518129"/>
              <a:gd name="connsiteY12" fmla="*/ 557324 h 1907268"/>
              <a:gd name="connsiteX13" fmla="*/ 806783 w 1518129"/>
              <a:gd name="connsiteY13" fmla="*/ 513030 h 1907268"/>
              <a:gd name="connsiteX14" fmla="*/ 810613 w 1518129"/>
              <a:gd name="connsiteY14" fmla="*/ 901237 h 1907268"/>
              <a:gd name="connsiteX15" fmla="*/ 778941 w 1518129"/>
              <a:gd name="connsiteY15" fmla="*/ 121917 h 1907268"/>
              <a:gd name="connsiteX16" fmla="*/ 582042 w 1518129"/>
              <a:gd name="connsiteY16" fmla="*/ 161731 h 1907268"/>
              <a:gd name="connsiteX17" fmla="*/ 554580 w 1518129"/>
              <a:gd name="connsiteY17" fmla="*/ 1197645 h 1907268"/>
              <a:gd name="connsiteX18" fmla="*/ 419736 w 1518129"/>
              <a:gd name="connsiteY18" fmla="*/ 1153389 h 1907268"/>
              <a:gd name="connsiteX19" fmla="*/ 0 w 1518129"/>
              <a:gd name="connsiteY19" fmla="*/ 891306 h 1907268"/>
              <a:gd name="connsiteX0" fmla="*/ 0 w 1518129"/>
              <a:gd name="connsiteY0" fmla="*/ 891306 h 1907268"/>
              <a:gd name="connsiteX1" fmla="*/ 227051 w 1518129"/>
              <a:gd name="connsiteY1" fmla="*/ 1320850 h 1907268"/>
              <a:gd name="connsiteX2" fmla="*/ 462841 w 1518129"/>
              <a:gd name="connsiteY2" fmla="*/ 1655174 h 1907268"/>
              <a:gd name="connsiteX3" fmla="*/ 644540 w 1518129"/>
              <a:gd name="connsiteY3" fmla="*/ 1879748 h 1907268"/>
              <a:gd name="connsiteX4" fmla="*/ 1366786 w 1518129"/>
              <a:gd name="connsiteY4" fmla="*/ 1899100 h 1907268"/>
              <a:gd name="connsiteX5" fmla="*/ 1516859 w 1518129"/>
              <a:gd name="connsiteY5" fmla="*/ 1069958 h 1907268"/>
              <a:gd name="connsiteX6" fmla="*/ 1464891 w 1518129"/>
              <a:gd name="connsiteY6" fmla="*/ 644162 h 1907268"/>
              <a:gd name="connsiteX7" fmla="*/ 1272486 w 1518129"/>
              <a:gd name="connsiteY7" fmla="*/ 612493 h 1907268"/>
              <a:gd name="connsiteX8" fmla="*/ 1264720 w 1518129"/>
              <a:gd name="connsiteY8" fmla="*/ 911472 h 1907268"/>
              <a:gd name="connsiteX9" fmla="*/ 1252622 w 1518129"/>
              <a:gd name="connsiteY9" fmla="*/ 600743 h 1907268"/>
              <a:gd name="connsiteX10" fmla="*/ 1022817 w 1518129"/>
              <a:gd name="connsiteY10" fmla="*/ 558366 h 1907268"/>
              <a:gd name="connsiteX11" fmla="*/ 1053082 w 1518129"/>
              <a:gd name="connsiteY11" fmla="*/ 887580 h 1907268"/>
              <a:gd name="connsiteX12" fmla="*/ 1001757 w 1518129"/>
              <a:gd name="connsiteY12" fmla="*/ 557324 h 1907268"/>
              <a:gd name="connsiteX13" fmla="*/ 806783 w 1518129"/>
              <a:gd name="connsiteY13" fmla="*/ 513030 h 1907268"/>
              <a:gd name="connsiteX14" fmla="*/ 810613 w 1518129"/>
              <a:gd name="connsiteY14" fmla="*/ 901237 h 1907268"/>
              <a:gd name="connsiteX15" fmla="*/ 778941 w 1518129"/>
              <a:gd name="connsiteY15" fmla="*/ 121917 h 1907268"/>
              <a:gd name="connsiteX16" fmla="*/ 582042 w 1518129"/>
              <a:gd name="connsiteY16" fmla="*/ 161731 h 1907268"/>
              <a:gd name="connsiteX17" fmla="*/ 554580 w 1518129"/>
              <a:gd name="connsiteY17" fmla="*/ 1197645 h 1907268"/>
              <a:gd name="connsiteX18" fmla="*/ 419736 w 1518129"/>
              <a:gd name="connsiteY18" fmla="*/ 1153389 h 1907268"/>
              <a:gd name="connsiteX19" fmla="*/ 0 w 1518129"/>
              <a:gd name="connsiteY19" fmla="*/ 891306 h 1907268"/>
              <a:gd name="connsiteX0" fmla="*/ 0 w 1518129"/>
              <a:gd name="connsiteY0" fmla="*/ 891306 h 1910576"/>
              <a:gd name="connsiteX1" fmla="*/ 227051 w 1518129"/>
              <a:gd name="connsiteY1" fmla="*/ 1320850 h 1910576"/>
              <a:gd name="connsiteX2" fmla="*/ 462841 w 1518129"/>
              <a:gd name="connsiteY2" fmla="*/ 1655174 h 1910576"/>
              <a:gd name="connsiteX3" fmla="*/ 655952 w 1518129"/>
              <a:gd name="connsiteY3" fmla="*/ 1885455 h 1910576"/>
              <a:gd name="connsiteX4" fmla="*/ 1366786 w 1518129"/>
              <a:gd name="connsiteY4" fmla="*/ 1899100 h 1910576"/>
              <a:gd name="connsiteX5" fmla="*/ 1516859 w 1518129"/>
              <a:gd name="connsiteY5" fmla="*/ 1069958 h 1910576"/>
              <a:gd name="connsiteX6" fmla="*/ 1464891 w 1518129"/>
              <a:gd name="connsiteY6" fmla="*/ 644162 h 1910576"/>
              <a:gd name="connsiteX7" fmla="*/ 1272486 w 1518129"/>
              <a:gd name="connsiteY7" fmla="*/ 612493 h 1910576"/>
              <a:gd name="connsiteX8" fmla="*/ 1264720 w 1518129"/>
              <a:gd name="connsiteY8" fmla="*/ 911472 h 1910576"/>
              <a:gd name="connsiteX9" fmla="*/ 1252622 w 1518129"/>
              <a:gd name="connsiteY9" fmla="*/ 600743 h 1910576"/>
              <a:gd name="connsiteX10" fmla="*/ 1022817 w 1518129"/>
              <a:gd name="connsiteY10" fmla="*/ 558366 h 1910576"/>
              <a:gd name="connsiteX11" fmla="*/ 1053082 w 1518129"/>
              <a:gd name="connsiteY11" fmla="*/ 887580 h 1910576"/>
              <a:gd name="connsiteX12" fmla="*/ 1001757 w 1518129"/>
              <a:gd name="connsiteY12" fmla="*/ 557324 h 1910576"/>
              <a:gd name="connsiteX13" fmla="*/ 806783 w 1518129"/>
              <a:gd name="connsiteY13" fmla="*/ 513030 h 1910576"/>
              <a:gd name="connsiteX14" fmla="*/ 810613 w 1518129"/>
              <a:gd name="connsiteY14" fmla="*/ 901237 h 1910576"/>
              <a:gd name="connsiteX15" fmla="*/ 778941 w 1518129"/>
              <a:gd name="connsiteY15" fmla="*/ 121917 h 1910576"/>
              <a:gd name="connsiteX16" fmla="*/ 582042 w 1518129"/>
              <a:gd name="connsiteY16" fmla="*/ 161731 h 1910576"/>
              <a:gd name="connsiteX17" fmla="*/ 554580 w 1518129"/>
              <a:gd name="connsiteY17" fmla="*/ 1197645 h 1910576"/>
              <a:gd name="connsiteX18" fmla="*/ 419736 w 1518129"/>
              <a:gd name="connsiteY18" fmla="*/ 1153389 h 1910576"/>
              <a:gd name="connsiteX19" fmla="*/ 0 w 1518129"/>
              <a:gd name="connsiteY19" fmla="*/ 891306 h 1910576"/>
              <a:gd name="connsiteX0" fmla="*/ 0 w 1518129"/>
              <a:gd name="connsiteY0" fmla="*/ 891306 h 1918220"/>
              <a:gd name="connsiteX1" fmla="*/ 227051 w 1518129"/>
              <a:gd name="connsiteY1" fmla="*/ 1320850 h 1918220"/>
              <a:gd name="connsiteX2" fmla="*/ 462841 w 1518129"/>
              <a:gd name="connsiteY2" fmla="*/ 1655174 h 1918220"/>
              <a:gd name="connsiteX3" fmla="*/ 670217 w 1518129"/>
              <a:gd name="connsiteY3" fmla="*/ 1896868 h 1918220"/>
              <a:gd name="connsiteX4" fmla="*/ 1366786 w 1518129"/>
              <a:gd name="connsiteY4" fmla="*/ 1899100 h 1918220"/>
              <a:gd name="connsiteX5" fmla="*/ 1516859 w 1518129"/>
              <a:gd name="connsiteY5" fmla="*/ 1069958 h 1918220"/>
              <a:gd name="connsiteX6" fmla="*/ 1464891 w 1518129"/>
              <a:gd name="connsiteY6" fmla="*/ 644162 h 1918220"/>
              <a:gd name="connsiteX7" fmla="*/ 1272486 w 1518129"/>
              <a:gd name="connsiteY7" fmla="*/ 612493 h 1918220"/>
              <a:gd name="connsiteX8" fmla="*/ 1264720 w 1518129"/>
              <a:gd name="connsiteY8" fmla="*/ 911472 h 1918220"/>
              <a:gd name="connsiteX9" fmla="*/ 1252622 w 1518129"/>
              <a:gd name="connsiteY9" fmla="*/ 600743 h 1918220"/>
              <a:gd name="connsiteX10" fmla="*/ 1022817 w 1518129"/>
              <a:gd name="connsiteY10" fmla="*/ 558366 h 1918220"/>
              <a:gd name="connsiteX11" fmla="*/ 1053082 w 1518129"/>
              <a:gd name="connsiteY11" fmla="*/ 887580 h 1918220"/>
              <a:gd name="connsiteX12" fmla="*/ 1001757 w 1518129"/>
              <a:gd name="connsiteY12" fmla="*/ 557324 h 1918220"/>
              <a:gd name="connsiteX13" fmla="*/ 806783 w 1518129"/>
              <a:gd name="connsiteY13" fmla="*/ 513030 h 1918220"/>
              <a:gd name="connsiteX14" fmla="*/ 810613 w 1518129"/>
              <a:gd name="connsiteY14" fmla="*/ 901237 h 1918220"/>
              <a:gd name="connsiteX15" fmla="*/ 778941 w 1518129"/>
              <a:gd name="connsiteY15" fmla="*/ 121917 h 1918220"/>
              <a:gd name="connsiteX16" fmla="*/ 582042 w 1518129"/>
              <a:gd name="connsiteY16" fmla="*/ 161731 h 1918220"/>
              <a:gd name="connsiteX17" fmla="*/ 554580 w 1518129"/>
              <a:gd name="connsiteY17" fmla="*/ 1197645 h 1918220"/>
              <a:gd name="connsiteX18" fmla="*/ 419736 w 1518129"/>
              <a:gd name="connsiteY18" fmla="*/ 1153389 h 1918220"/>
              <a:gd name="connsiteX19" fmla="*/ 0 w 1518129"/>
              <a:gd name="connsiteY19" fmla="*/ 891306 h 1918220"/>
              <a:gd name="connsiteX0" fmla="*/ 0 w 1518129"/>
              <a:gd name="connsiteY0" fmla="*/ 891306 h 1901925"/>
              <a:gd name="connsiteX1" fmla="*/ 227051 w 1518129"/>
              <a:gd name="connsiteY1" fmla="*/ 1320850 h 1901925"/>
              <a:gd name="connsiteX2" fmla="*/ 462841 w 1518129"/>
              <a:gd name="connsiteY2" fmla="*/ 1655174 h 1901925"/>
              <a:gd name="connsiteX3" fmla="*/ 670217 w 1518129"/>
              <a:gd name="connsiteY3" fmla="*/ 1896868 h 1901925"/>
              <a:gd name="connsiteX4" fmla="*/ 1366786 w 1518129"/>
              <a:gd name="connsiteY4" fmla="*/ 1899100 h 1901925"/>
              <a:gd name="connsiteX5" fmla="*/ 1516859 w 1518129"/>
              <a:gd name="connsiteY5" fmla="*/ 1069958 h 1901925"/>
              <a:gd name="connsiteX6" fmla="*/ 1464891 w 1518129"/>
              <a:gd name="connsiteY6" fmla="*/ 644162 h 1901925"/>
              <a:gd name="connsiteX7" fmla="*/ 1272486 w 1518129"/>
              <a:gd name="connsiteY7" fmla="*/ 612493 h 1901925"/>
              <a:gd name="connsiteX8" fmla="*/ 1264720 w 1518129"/>
              <a:gd name="connsiteY8" fmla="*/ 911472 h 1901925"/>
              <a:gd name="connsiteX9" fmla="*/ 1252622 w 1518129"/>
              <a:gd name="connsiteY9" fmla="*/ 600743 h 1901925"/>
              <a:gd name="connsiteX10" fmla="*/ 1022817 w 1518129"/>
              <a:gd name="connsiteY10" fmla="*/ 558366 h 1901925"/>
              <a:gd name="connsiteX11" fmla="*/ 1053082 w 1518129"/>
              <a:gd name="connsiteY11" fmla="*/ 887580 h 1901925"/>
              <a:gd name="connsiteX12" fmla="*/ 1001757 w 1518129"/>
              <a:gd name="connsiteY12" fmla="*/ 557324 h 1901925"/>
              <a:gd name="connsiteX13" fmla="*/ 806783 w 1518129"/>
              <a:gd name="connsiteY13" fmla="*/ 513030 h 1901925"/>
              <a:gd name="connsiteX14" fmla="*/ 810613 w 1518129"/>
              <a:gd name="connsiteY14" fmla="*/ 901237 h 1901925"/>
              <a:gd name="connsiteX15" fmla="*/ 778941 w 1518129"/>
              <a:gd name="connsiteY15" fmla="*/ 121917 h 1901925"/>
              <a:gd name="connsiteX16" fmla="*/ 582042 w 1518129"/>
              <a:gd name="connsiteY16" fmla="*/ 161731 h 1901925"/>
              <a:gd name="connsiteX17" fmla="*/ 554580 w 1518129"/>
              <a:gd name="connsiteY17" fmla="*/ 1197645 h 1901925"/>
              <a:gd name="connsiteX18" fmla="*/ 419736 w 1518129"/>
              <a:gd name="connsiteY18" fmla="*/ 1153389 h 1901925"/>
              <a:gd name="connsiteX19" fmla="*/ 0 w 1518129"/>
              <a:gd name="connsiteY19" fmla="*/ 891306 h 1901925"/>
              <a:gd name="connsiteX0" fmla="*/ 0 w 1518129"/>
              <a:gd name="connsiteY0" fmla="*/ 891306 h 1901925"/>
              <a:gd name="connsiteX1" fmla="*/ 227051 w 1518129"/>
              <a:gd name="connsiteY1" fmla="*/ 1320850 h 1901925"/>
              <a:gd name="connsiteX2" fmla="*/ 462841 w 1518129"/>
              <a:gd name="connsiteY2" fmla="*/ 1655174 h 1901925"/>
              <a:gd name="connsiteX3" fmla="*/ 670217 w 1518129"/>
              <a:gd name="connsiteY3" fmla="*/ 1896868 h 1901925"/>
              <a:gd name="connsiteX4" fmla="*/ 1366786 w 1518129"/>
              <a:gd name="connsiteY4" fmla="*/ 1899100 h 1901925"/>
              <a:gd name="connsiteX5" fmla="*/ 1516859 w 1518129"/>
              <a:gd name="connsiteY5" fmla="*/ 1069958 h 1901925"/>
              <a:gd name="connsiteX6" fmla="*/ 1464891 w 1518129"/>
              <a:gd name="connsiteY6" fmla="*/ 644162 h 1901925"/>
              <a:gd name="connsiteX7" fmla="*/ 1272486 w 1518129"/>
              <a:gd name="connsiteY7" fmla="*/ 612493 h 1901925"/>
              <a:gd name="connsiteX8" fmla="*/ 1264720 w 1518129"/>
              <a:gd name="connsiteY8" fmla="*/ 911472 h 1901925"/>
              <a:gd name="connsiteX9" fmla="*/ 1252622 w 1518129"/>
              <a:gd name="connsiteY9" fmla="*/ 600743 h 1901925"/>
              <a:gd name="connsiteX10" fmla="*/ 1022817 w 1518129"/>
              <a:gd name="connsiteY10" fmla="*/ 558366 h 1901925"/>
              <a:gd name="connsiteX11" fmla="*/ 1053082 w 1518129"/>
              <a:gd name="connsiteY11" fmla="*/ 887580 h 1901925"/>
              <a:gd name="connsiteX12" fmla="*/ 1001757 w 1518129"/>
              <a:gd name="connsiteY12" fmla="*/ 557324 h 1901925"/>
              <a:gd name="connsiteX13" fmla="*/ 806783 w 1518129"/>
              <a:gd name="connsiteY13" fmla="*/ 513030 h 1901925"/>
              <a:gd name="connsiteX14" fmla="*/ 810613 w 1518129"/>
              <a:gd name="connsiteY14" fmla="*/ 901237 h 1901925"/>
              <a:gd name="connsiteX15" fmla="*/ 778941 w 1518129"/>
              <a:gd name="connsiteY15" fmla="*/ 121917 h 1901925"/>
              <a:gd name="connsiteX16" fmla="*/ 582042 w 1518129"/>
              <a:gd name="connsiteY16" fmla="*/ 161731 h 1901925"/>
              <a:gd name="connsiteX17" fmla="*/ 554580 w 1518129"/>
              <a:gd name="connsiteY17" fmla="*/ 1197645 h 1901925"/>
              <a:gd name="connsiteX18" fmla="*/ 419736 w 1518129"/>
              <a:gd name="connsiteY18" fmla="*/ 1153389 h 1901925"/>
              <a:gd name="connsiteX19" fmla="*/ 0 w 1518129"/>
              <a:gd name="connsiteY19" fmla="*/ 891306 h 1901925"/>
              <a:gd name="connsiteX0" fmla="*/ 0 w 1518129"/>
              <a:gd name="connsiteY0" fmla="*/ 891306 h 1900789"/>
              <a:gd name="connsiteX1" fmla="*/ 227051 w 1518129"/>
              <a:gd name="connsiteY1" fmla="*/ 1320850 h 1900789"/>
              <a:gd name="connsiteX2" fmla="*/ 462841 w 1518129"/>
              <a:gd name="connsiteY2" fmla="*/ 1655174 h 1900789"/>
              <a:gd name="connsiteX3" fmla="*/ 670217 w 1518129"/>
              <a:gd name="connsiteY3" fmla="*/ 1896868 h 1900789"/>
              <a:gd name="connsiteX4" fmla="*/ 1366786 w 1518129"/>
              <a:gd name="connsiteY4" fmla="*/ 1899100 h 1900789"/>
              <a:gd name="connsiteX5" fmla="*/ 1516859 w 1518129"/>
              <a:gd name="connsiteY5" fmla="*/ 1069958 h 1900789"/>
              <a:gd name="connsiteX6" fmla="*/ 1464891 w 1518129"/>
              <a:gd name="connsiteY6" fmla="*/ 644162 h 1900789"/>
              <a:gd name="connsiteX7" fmla="*/ 1272486 w 1518129"/>
              <a:gd name="connsiteY7" fmla="*/ 612493 h 1900789"/>
              <a:gd name="connsiteX8" fmla="*/ 1264720 w 1518129"/>
              <a:gd name="connsiteY8" fmla="*/ 911472 h 1900789"/>
              <a:gd name="connsiteX9" fmla="*/ 1252622 w 1518129"/>
              <a:gd name="connsiteY9" fmla="*/ 600743 h 1900789"/>
              <a:gd name="connsiteX10" fmla="*/ 1022817 w 1518129"/>
              <a:gd name="connsiteY10" fmla="*/ 558366 h 1900789"/>
              <a:gd name="connsiteX11" fmla="*/ 1053082 w 1518129"/>
              <a:gd name="connsiteY11" fmla="*/ 887580 h 1900789"/>
              <a:gd name="connsiteX12" fmla="*/ 1001757 w 1518129"/>
              <a:gd name="connsiteY12" fmla="*/ 557324 h 1900789"/>
              <a:gd name="connsiteX13" fmla="*/ 806783 w 1518129"/>
              <a:gd name="connsiteY13" fmla="*/ 513030 h 1900789"/>
              <a:gd name="connsiteX14" fmla="*/ 810613 w 1518129"/>
              <a:gd name="connsiteY14" fmla="*/ 901237 h 1900789"/>
              <a:gd name="connsiteX15" fmla="*/ 778941 w 1518129"/>
              <a:gd name="connsiteY15" fmla="*/ 121917 h 1900789"/>
              <a:gd name="connsiteX16" fmla="*/ 582042 w 1518129"/>
              <a:gd name="connsiteY16" fmla="*/ 161731 h 1900789"/>
              <a:gd name="connsiteX17" fmla="*/ 554580 w 1518129"/>
              <a:gd name="connsiteY17" fmla="*/ 1197645 h 1900789"/>
              <a:gd name="connsiteX18" fmla="*/ 419736 w 1518129"/>
              <a:gd name="connsiteY18" fmla="*/ 1153389 h 1900789"/>
              <a:gd name="connsiteX19" fmla="*/ 0 w 1518129"/>
              <a:gd name="connsiteY19" fmla="*/ 891306 h 1900789"/>
              <a:gd name="connsiteX0" fmla="*/ 0 w 1518129"/>
              <a:gd name="connsiteY0" fmla="*/ 891306 h 1899182"/>
              <a:gd name="connsiteX1" fmla="*/ 227051 w 1518129"/>
              <a:gd name="connsiteY1" fmla="*/ 1320850 h 1899182"/>
              <a:gd name="connsiteX2" fmla="*/ 462841 w 1518129"/>
              <a:gd name="connsiteY2" fmla="*/ 1655174 h 1899182"/>
              <a:gd name="connsiteX3" fmla="*/ 670217 w 1518129"/>
              <a:gd name="connsiteY3" fmla="*/ 1896868 h 1899182"/>
              <a:gd name="connsiteX4" fmla="*/ 1366786 w 1518129"/>
              <a:gd name="connsiteY4" fmla="*/ 1899100 h 1899182"/>
              <a:gd name="connsiteX5" fmla="*/ 1516859 w 1518129"/>
              <a:gd name="connsiteY5" fmla="*/ 1069958 h 1899182"/>
              <a:gd name="connsiteX6" fmla="*/ 1464891 w 1518129"/>
              <a:gd name="connsiteY6" fmla="*/ 644162 h 1899182"/>
              <a:gd name="connsiteX7" fmla="*/ 1272486 w 1518129"/>
              <a:gd name="connsiteY7" fmla="*/ 612493 h 1899182"/>
              <a:gd name="connsiteX8" fmla="*/ 1264720 w 1518129"/>
              <a:gd name="connsiteY8" fmla="*/ 911472 h 1899182"/>
              <a:gd name="connsiteX9" fmla="*/ 1252622 w 1518129"/>
              <a:gd name="connsiteY9" fmla="*/ 600743 h 1899182"/>
              <a:gd name="connsiteX10" fmla="*/ 1022817 w 1518129"/>
              <a:gd name="connsiteY10" fmla="*/ 558366 h 1899182"/>
              <a:gd name="connsiteX11" fmla="*/ 1053082 w 1518129"/>
              <a:gd name="connsiteY11" fmla="*/ 887580 h 1899182"/>
              <a:gd name="connsiteX12" fmla="*/ 1001757 w 1518129"/>
              <a:gd name="connsiteY12" fmla="*/ 557324 h 1899182"/>
              <a:gd name="connsiteX13" fmla="*/ 806783 w 1518129"/>
              <a:gd name="connsiteY13" fmla="*/ 513030 h 1899182"/>
              <a:gd name="connsiteX14" fmla="*/ 810613 w 1518129"/>
              <a:gd name="connsiteY14" fmla="*/ 901237 h 1899182"/>
              <a:gd name="connsiteX15" fmla="*/ 778941 w 1518129"/>
              <a:gd name="connsiteY15" fmla="*/ 121917 h 1899182"/>
              <a:gd name="connsiteX16" fmla="*/ 582042 w 1518129"/>
              <a:gd name="connsiteY16" fmla="*/ 161731 h 1899182"/>
              <a:gd name="connsiteX17" fmla="*/ 554580 w 1518129"/>
              <a:gd name="connsiteY17" fmla="*/ 1197645 h 1899182"/>
              <a:gd name="connsiteX18" fmla="*/ 419736 w 1518129"/>
              <a:gd name="connsiteY18" fmla="*/ 1153389 h 1899182"/>
              <a:gd name="connsiteX19" fmla="*/ 0 w 1518129"/>
              <a:gd name="connsiteY19" fmla="*/ 891306 h 1899182"/>
              <a:gd name="connsiteX0" fmla="*/ 0 w 1518129"/>
              <a:gd name="connsiteY0" fmla="*/ 891306 h 1898397"/>
              <a:gd name="connsiteX1" fmla="*/ 227051 w 1518129"/>
              <a:gd name="connsiteY1" fmla="*/ 1320850 h 1898397"/>
              <a:gd name="connsiteX2" fmla="*/ 462841 w 1518129"/>
              <a:gd name="connsiteY2" fmla="*/ 1655174 h 1898397"/>
              <a:gd name="connsiteX3" fmla="*/ 670217 w 1518129"/>
              <a:gd name="connsiteY3" fmla="*/ 1896868 h 1898397"/>
              <a:gd name="connsiteX4" fmla="*/ 1366786 w 1518129"/>
              <a:gd name="connsiteY4" fmla="*/ 1893394 h 1898397"/>
              <a:gd name="connsiteX5" fmla="*/ 1516859 w 1518129"/>
              <a:gd name="connsiteY5" fmla="*/ 1069958 h 1898397"/>
              <a:gd name="connsiteX6" fmla="*/ 1464891 w 1518129"/>
              <a:gd name="connsiteY6" fmla="*/ 644162 h 1898397"/>
              <a:gd name="connsiteX7" fmla="*/ 1272486 w 1518129"/>
              <a:gd name="connsiteY7" fmla="*/ 612493 h 1898397"/>
              <a:gd name="connsiteX8" fmla="*/ 1264720 w 1518129"/>
              <a:gd name="connsiteY8" fmla="*/ 911472 h 1898397"/>
              <a:gd name="connsiteX9" fmla="*/ 1252622 w 1518129"/>
              <a:gd name="connsiteY9" fmla="*/ 600743 h 1898397"/>
              <a:gd name="connsiteX10" fmla="*/ 1022817 w 1518129"/>
              <a:gd name="connsiteY10" fmla="*/ 558366 h 1898397"/>
              <a:gd name="connsiteX11" fmla="*/ 1053082 w 1518129"/>
              <a:gd name="connsiteY11" fmla="*/ 887580 h 1898397"/>
              <a:gd name="connsiteX12" fmla="*/ 1001757 w 1518129"/>
              <a:gd name="connsiteY12" fmla="*/ 557324 h 1898397"/>
              <a:gd name="connsiteX13" fmla="*/ 806783 w 1518129"/>
              <a:gd name="connsiteY13" fmla="*/ 513030 h 1898397"/>
              <a:gd name="connsiteX14" fmla="*/ 810613 w 1518129"/>
              <a:gd name="connsiteY14" fmla="*/ 901237 h 1898397"/>
              <a:gd name="connsiteX15" fmla="*/ 778941 w 1518129"/>
              <a:gd name="connsiteY15" fmla="*/ 121917 h 1898397"/>
              <a:gd name="connsiteX16" fmla="*/ 582042 w 1518129"/>
              <a:gd name="connsiteY16" fmla="*/ 161731 h 1898397"/>
              <a:gd name="connsiteX17" fmla="*/ 554580 w 1518129"/>
              <a:gd name="connsiteY17" fmla="*/ 1197645 h 1898397"/>
              <a:gd name="connsiteX18" fmla="*/ 419736 w 1518129"/>
              <a:gd name="connsiteY18" fmla="*/ 1153389 h 1898397"/>
              <a:gd name="connsiteX19" fmla="*/ 0 w 1518129"/>
              <a:gd name="connsiteY19" fmla="*/ 891306 h 1898397"/>
              <a:gd name="connsiteX0" fmla="*/ 0 w 1518129"/>
              <a:gd name="connsiteY0" fmla="*/ 891306 h 2061944"/>
              <a:gd name="connsiteX1" fmla="*/ 227051 w 1518129"/>
              <a:gd name="connsiteY1" fmla="*/ 1320850 h 2061944"/>
              <a:gd name="connsiteX2" fmla="*/ 462841 w 1518129"/>
              <a:gd name="connsiteY2" fmla="*/ 1655174 h 2061944"/>
              <a:gd name="connsiteX3" fmla="*/ 704940 w 1518129"/>
              <a:gd name="connsiteY3" fmla="*/ 2061799 h 2061944"/>
              <a:gd name="connsiteX4" fmla="*/ 1366786 w 1518129"/>
              <a:gd name="connsiteY4" fmla="*/ 1893394 h 2061944"/>
              <a:gd name="connsiteX5" fmla="*/ 1516859 w 1518129"/>
              <a:gd name="connsiteY5" fmla="*/ 1069958 h 2061944"/>
              <a:gd name="connsiteX6" fmla="*/ 1464891 w 1518129"/>
              <a:gd name="connsiteY6" fmla="*/ 644162 h 2061944"/>
              <a:gd name="connsiteX7" fmla="*/ 1272486 w 1518129"/>
              <a:gd name="connsiteY7" fmla="*/ 612493 h 2061944"/>
              <a:gd name="connsiteX8" fmla="*/ 1264720 w 1518129"/>
              <a:gd name="connsiteY8" fmla="*/ 911472 h 2061944"/>
              <a:gd name="connsiteX9" fmla="*/ 1252622 w 1518129"/>
              <a:gd name="connsiteY9" fmla="*/ 600743 h 2061944"/>
              <a:gd name="connsiteX10" fmla="*/ 1022817 w 1518129"/>
              <a:gd name="connsiteY10" fmla="*/ 558366 h 2061944"/>
              <a:gd name="connsiteX11" fmla="*/ 1053082 w 1518129"/>
              <a:gd name="connsiteY11" fmla="*/ 887580 h 2061944"/>
              <a:gd name="connsiteX12" fmla="*/ 1001757 w 1518129"/>
              <a:gd name="connsiteY12" fmla="*/ 557324 h 2061944"/>
              <a:gd name="connsiteX13" fmla="*/ 806783 w 1518129"/>
              <a:gd name="connsiteY13" fmla="*/ 513030 h 2061944"/>
              <a:gd name="connsiteX14" fmla="*/ 810613 w 1518129"/>
              <a:gd name="connsiteY14" fmla="*/ 901237 h 2061944"/>
              <a:gd name="connsiteX15" fmla="*/ 778941 w 1518129"/>
              <a:gd name="connsiteY15" fmla="*/ 121917 h 2061944"/>
              <a:gd name="connsiteX16" fmla="*/ 582042 w 1518129"/>
              <a:gd name="connsiteY16" fmla="*/ 161731 h 2061944"/>
              <a:gd name="connsiteX17" fmla="*/ 554580 w 1518129"/>
              <a:gd name="connsiteY17" fmla="*/ 1197645 h 2061944"/>
              <a:gd name="connsiteX18" fmla="*/ 419736 w 1518129"/>
              <a:gd name="connsiteY18" fmla="*/ 1153389 h 2061944"/>
              <a:gd name="connsiteX19" fmla="*/ 0 w 1518129"/>
              <a:gd name="connsiteY19" fmla="*/ 891306 h 2061944"/>
              <a:gd name="connsiteX0" fmla="*/ 0 w 1518129"/>
              <a:gd name="connsiteY0" fmla="*/ 891306 h 2063328"/>
              <a:gd name="connsiteX1" fmla="*/ 227051 w 1518129"/>
              <a:gd name="connsiteY1" fmla="*/ 1320850 h 2063328"/>
              <a:gd name="connsiteX2" fmla="*/ 462841 w 1518129"/>
              <a:gd name="connsiteY2" fmla="*/ 1655174 h 2063328"/>
              <a:gd name="connsiteX3" fmla="*/ 704940 w 1518129"/>
              <a:gd name="connsiteY3" fmla="*/ 2061799 h 2063328"/>
              <a:gd name="connsiteX4" fmla="*/ 1358105 w 1518129"/>
              <a:gd name="connsiteY4" fmla="*/ 2058325 h 2063328"/>
              <a:gd name="connsiteX5" fmla="*/ 1516859 w 1518129"/>
              <a:gd name="connsiteY5" fmla="*/ 1069958 h 2063328"/>
              <a:gd name="connsiteX6" fmla="*/ 1464891 w 1518129"/>
              <a:gd name="connsiteY6" fmla="*/ 644162 h 2063328"/>
              <a:gd name="connsiteX7" fmla="*/ 1272486 w 1518129"/>
              <a:gd name="connsiteY7" fmla="*/ 612493 h 2063328"/>
              <a:gd name="connsiteX8" fmla="*/ 1264720 w 1518129"/>
              <a:gd name="connsiteY8" fmla="*/ 911472 h 2063328"/>
              <a:gd name="connsiteX9" fmla="*/ 1252622 w 1518129"/>
              <a:gd name="connsiteY9" fmla="*/ 600743 h 2063328"/>
              <a:gd name="connsiteX10" fmla="*/ 1022817 w 1518129"/>
              <a:gd name="connsiteY10" fmla="*/ 558366 h 2063328"/>
              <a:gd name="connsiteX11" fmla="*/ 1053082 w 1518129"/>
              <a:gd name="connsiteY11" fmla="*/ 887580 h 2063328"/>
              <a:gd name="connsiteX12" fmla="*/ 1001757 w 1518129"/>
              <a:gd name="connsiteY12" fmla="*/ 557324 h 2063328"/>
              <a:gd name="connsiteX13" fmla="*/ 806783 w 1518129"/>
              <a:gd name="connsiteY13" fmla="*/ 513030 h 2063328"/>
              <a:gd name="connsiteX14" fmla="*/ 810613 w 1518129"/>
              <a:gd name="connsiteY14" fmla="*/ 901237 h 2063328"/>
              <a:gd name="connsiteX15" fmla="*/ 778941 w 1518129"/>
              <a:gd name="connsiteY15" fmla="*/ 121917 h 2063328"/>
              <a:gd name="connsiteX16" fmla="*/ 582042 w 1518129"/>
              <a:gd name="connsiteY16" fmla="*/ 161731 h 2063328"/>
              <a:gd name="connsiteX17" fmla="*/ 554580 w 1518129"/>
              <a:gd name="connsiteY17" fmla="*/ 1197645 h 2063328"/>
              <a:gd name="connsiteX18" fmla="*/ 419736 w 1518129"/>
              <a:gd name="connsiteY18" fmla="*/ 1153389 h 2063328"/>
              <a:gd name="connsiteX19" fmla="*/ 0 w 1518129"/>
              <a:gd name="connsiteY19" fmla="*/ 891306 h 2063328"/>
              <a:gd name="connsiteX0" fmla="*/ 0 w 1518129"/>
              <a:gd name="connsiteY0" fmla="*/ 891306 h 2063328"/>
              <a:gd name="connsiteX1" fmla="*/ 227051 w 1518129"/>
              <a:gd name="connsiteY1" fmla="*/ 1320850 h 2063328"/>
              <a:gd name="connsiteX2" fmla="*/ 462841 w 1518129"/>
              <a:gd name="connsiteY2" fmla="*/ 1655174 h 2063328"/>
              <a:gd name="connsiteX3" fmla="*/ 704940 w 1518129"/>
              <a:gd name="connsiteY3" fmla="*/ 2061799 h 2063328"/>
              <a:gd name="connsiteX4" fmla="*/ 1358105 w 1518129"/>
              <a:gd name="connsiteY4" fmla="*/ 2058325 h 2063328"/>
              <a:gd name="connsiteX5" fmla="*/ 1516859 w 1518129"/>
              <a:gd name="connsiteY5" fmla="*/ 1069958 h 2063328"/>
              <a:gd name="connsiteX6" fmla="*/ 1464891 w 1518129"/>
              <a:gd name="connsiteY6" fmla="*/ 644162 h 2063328"/>
              <a:gd name="connsiteX7" fmla="*/ 1272486 w 1518129"/>
              <a:gd name="connsiteY7" fmla="*/ 612493 h 2063328"/>
              <a:gd name="connsiteX8" fmla="*/ 1264720 w 1518129"/>
              <a:gd name="connsiteY8" fmla="*/ 911472 h 2063328"/>
              <a:gd name="connsiteX9" fmla="*/ 1252622 w 1518129"/>
              <a:gd name="connsiteY9" fmla="*/ 600743 h 2063328"/>
              <a:gd name="connsiteX10" fmla="*/ 1022817 w 1518129"/>
              <a:gd name="connsiteY10" fmla="*/ 558366 h 2063328"/>
              <a:gd name="connsiteX11" fmla="*/ 1053082 w 1518129"/>
              <a:gd name="connsiteY11" fmla="*/ 887580 h 2063328"/>
              <a:gd name="connsiteX12" fmla="*/ 1001757 w 1518129"/>
              <a:gd name="connsiteY12" fmla="*/ 557324 h 2063328"/>
              <a:gd name="connsiteX13" fmla="*/ 806783 w 1518129"/>
              <a:gd name="connsiteY13" fmla="*/ 513030 h 2063328"/>
              <a:gd name="connsiteX14" fmla="*/ 810613 w 1518129"/>
              <a:gd name="connsiteY14" fmla="*/ 901237 h 2063328"/>
              <a:gd name="connsiteX15" fmla="*/ 778941 w 1518129"/>
              <a:gd name="connsiteY15" fmla="*/ 121917 h 2063328"/>
              <a:gd name="connsiteX16" fmla="*/ 582042 w 1518129"/>
              <a:gd name="connsiteY16" fmla="*/ 161731 h 2063328"/>
              <a:gd name="connsiteX17" fmla="*/ 554580 w 1518129"/>
              <a:gd name="connsiteY17" fmla="*/ 1197645 h 2063328"/>
              <a:gd name="connsiteX18" fmla="*/ 419736 w 1518129"/>
              <a:gd name="connsiteY18" fmla="*/ 1153389 h 2063328"/>
              <a:gd name="connsiteX19" fmla="*/ 0 w 1518129"/>
              <a:gd name="connsiteY19" fmla="*/ 891306 h 2063328"/>
              <a:gd name="connsiteX0" fmla="*/ 0 w 1518129"/>
              <a:gd name="connsiteY0" fmla="*/ 891306 h 2063328"/>
              <a:gd name="connsiteX1" fmla="*/ 227051 w 1518129"/>
              <a:gd name="connsiteY1" fmla="*/ 1320850 h 2063328"/>
              <a:gd name="connsiteX2" fmla="*/ 462841 w 1518129"/>
              <a:gd name="connsiteY2" fmla="*/ 1655174 h 2063328"/>
              <a:gd name="connsiteX3" fmla="*/ 704940 w 1518129"/>
              <a:gd name="connsiteY3" fmla="*/ 2061799 h 2063328"/>
              <a:gd name="connsiteX4" fmla="*/ 1358105 w 1518129"/>
              <a:gd name="connsiteY4" fmla="*/ 2058325 h 2063328"/>
              <a:gd name="connsiteX5" fmla="*/ 1516859 w 1518129"/>
              <a:gd name="connsiteY5" fmla="*/ 1069958 h 2063328"/>
              <a:gd name="connsiteX6" fmla="*/ 1464891 w 1518129"/>
              <a:gd name="connsiteY6" fmla="*/ 644162 h 2063328"/>
              <a:gd name="connsiteX7" fmla="*/ 1272486 w 1518129"/>
              <a:gd name="connsiteY7" fmla="*/ 612493 h 2063328"/>
              <a:gd name="connsiteX8" fmla="*/ 1264720 w 1518129"/>
              <a:gd name="connsiteY8" fmla="*/ 911472 h 2063328"/>
              <a:gd name="connsiteX9" fmla="*/ 1252622 w 1518129"/>
              <a:gd name="connsiteY9" fmla="*/ 600743 h 2063328"/>
              <a:gd name="connsiteX10" fmla="*/ 1022817 w 1518129"/>
              <a:gd name="connsiteY10" fmla="*/ 558366 h 2063328"/>
              <a:gd name="connsiteX11" fmla="*/ 1053082 w 1518129"/>
              <a:gd name="connsiteY11" fmla="*/ 887580 h 2063328"/>
              <a:gd name="connsiteX12" fmla="*/ 1001757 w 1518129"/>
              <a:gd name="connsiteY12" fmla="*/ 557324 h 2063328"/>
              <a:gd name="connsiteX13" fmla="*/ 806783 w 1518129"/>
              <a:gd name="connsiteY13" fmla="*/ 513030 h 2063328"/>
              <a:gd name="connsiteX14" fmla="*/ 810613 w 1518129"/>
              <a:gd name="connsiteY14" fmla="*/ 901237 h 2063328"/>
              <a:gd name="connsiteX15" fmla="*/ 778941 w 1518129"/>
              <a:gd name="connsiteY15" fmla="*/ 121917 h 2063328"/>
              <a:gd name="connsiteX16" fmla="*/ 582042 w 1518129"/>
              <a:gd name="connsiteY16" fmla="*/ 161731 h 2063328"/>
              <a:gd name="connsiteX17" fmla="*/ 554580 w 1518129"/>
              <a:gd name="connsiteY17" fmla="*/ 1197645 h 2063328"/>
              <a:gd name="connsiteX18" fmla="*/ 419736 w 1518129"/>
              <a:gd name="connsiteY18" fmla="*/ 1153389 h 2063328"/>
              <a:gd name="connsiteX19" fmla="*/ 0 w 1518129"/>
              <a:gd name="connsiteY19" fmla="*/ 891306 h 2063328"/>
              <a:gd name="connsiteX0" fmla="*/ 0 w 1518129"/>
              <a:gd name="connsiteY0" fmla="*/ 891306 h 2063328"/>
              <a:gd name="connsiteX1" fmla="*/ 227051 w 1518129"/>
              <a:gd name="connsiteY1" fmla="*/ 1320850 h 2063328"/>
              <a:gd name="connsiteX2" fmla="*/ 462841 w 1518129"/>
              <a:gd name="connsiteY2" fmla="*/ 1655174 h 2063328"/>
              <a:gd name="connsiteX3" fmla="*/ 704940 w 1518129"/>
              <a:gd name="connsiteY3" fmla="*/ 2061799 h 2063328"/>
              <a:gd name="connsiteX4" fmla="*/ 1358105 w 1518129"/>
              <a:gd name="connsiteY4" fmla="*/ 2058325 h 2063328"/>
              <a:gd name="connsiteX5" fmla="*/ 1516859 w 1518129"/>
              <a:gd name="connsiteY5" fmla="*/ 1069958 h 2063328"/>
              <a:gd name="connsiteX6" fmla="*/ 1464891 w 1518129"/>
              <a:gd name="connsiteY6" fmla="*/ 644162 h 2063328"/>
              <a:gd name="connsiteX7" fmla="*/ 1272486 w 1518129"/>
              <a:gd name="connsiteY7" fmla="*/ 612493 h 2063328"/>
              <a:gd name="connsiteX8" fmla="*/ 1264720 w 1518129"/>
              <a:gd name="connsiteY8" fmla="*/ 911472 h 2063328"/>
              <a:gd name="connsiteX9" fmla="*/ 1252622 w 1518129"/>
              <a:gd name="connsiteY9" fmla="*/ 600743 h 2063328"/>
              <a:gd name="connsiteX10" fmla="*/ 1022817 w 1518129"/>
              <a:gd name="connsiteY10" fmla="*/ 558366 h 2063328"/>
              <a:gd name="connsiteX11" fmla="*/ 1053082 w 1518129"/>
              <a:gd name="connsiteY11" fmla="*/ 887580 h 2063328"/>
              <a:gd name="connsiteX12" fmla="*/ 1001757 w 1518129"/>
              <a:gd name="connsiteY12" fmla="*/ 557324 h 2063328"/>
              <a:gd name="connsiteX13" fmla="*/ 806783 w 1518129"/>
              <a:gd name="connsiteY13" fmla="*/ 513030 h 2063328"/>
              <a:gd name="connsiteX14" fmla="*/ 810613 w 1518129"/>
              <a:gd name="connsiteY14" fmla="*/ 901237 h 2063328"/>
              <a:gd name="connsiteX15" fmla="*/ 778941 w 1518129"/>
              <a:gd name="connsiteY15" fmla="*/ 121917 h 2063328"/>
              <a:gd name="connsiteX16" fmla="*/ 582042 w 1518129"/>
              <a:gd name="connsiteY16" fmla="*/ 161731 h 2063328"/>
              <a:gd name="connsiteX17" fmla="*/ 554580 w 1518129"/>
              <a:gd name="connsiteY17" fmla="*/ 1197645 h 2063328"/>
              <a:gd name="connsiteX18" fmla="*/ 419736 w 1518129"/>
              <a:gd name="connsiteY18" fmla="*/ 1153389 h 2063328"/>
              <a:gd name="connsiteX19" fmla="*/ 0 w 1518129"/>
              <a:gd name="connsiteY19" fmla="*/ 891306 h 2063328"/>
              <a:gd name="connsiteX0" fmla="*/ 0 w 1518129"/>
              <a:gd name="connsiteY0" fmla="*/ 891306 h 2058325"/>
              <a:gd name="connsiteX1" fmla="*/ 227051 w 1518129"/>
              <a:gd name="connsiteY1" fmla="*/ 1320850 h 2058325"/>
              <a:gd name="connsiteX2" fmla="*/ 462841 w 1518129"/>
              <a:gd name="connsiteY2" fmla="*/ 1655174 h 2058325"/>
              <a:gd name="connsiteX3" fmla="*/ 661537 w 1518129"/>
              <a:gd name="connsiteY3" fmla="*/ 2053119 h 2058325"/>
              <a:gd name="connsiteX4" fmla="*/ 1358105 w 1518129"/>
              <a:gd name="connsiteY4" fmla="*/ 2058325 h 2058325"/>
              <a:gd name="connsiteX5" fmla="*/ 1516859 w 1518129"/>
              <a:gd name="connsiteY5" fmla="*/ 1069958 h 2058325"/>
              <a:gd name="connsiteX6" fmla="*/ 1464891 w 1518129"/>
              <a:gd name="connsiteY6" fmla="*/ 644162 h 2058325"/>
              <a:gd name="connsiteX7" fmla="*/ 1272486 w 1518129"/>
              <a:gd name="connsiteY7" fmla="*/ 612493 h 2058325"/>
              <a:gd name="connsiteX8" fmla="*/ 1264720 w 1518129"/>
              <a:gd name="connsiteY8" fmla="*/ 911472 h 2058325"/>
              <a:gd name="connsiteX9" fmla="*/ 1252622 w 1518129"/>
              <a:gd name="connsiteY9" fmla="*/ 600743 h 2058325"/>
              <a:gd name="connsiteX10" fmla="*/ 1022817 w 1518129"/>
              <a:gd name="connsiteY10" fmla="*/ 558366 h 2058325"/>
              <a:gd name="connsiteX11" fmla="*/ 1053082 w 1518129"/>
              <a:gd name="connsiteY11" fmla="*/ 887580 h 2058325"/>
              <a:gd name="connsiteX12" fmla="*/ 1001757 w 1518129"/>
              <a:gd name="connsiteY12" fmla="*/ 557324 h 2058325"/>
              <a:gd name="connsiteX13" fmla="*/ 806783 w 1518129"/>
              <a:gd name="connsiteY13" fmla="*/ 513030 h 2058325"/>
              <a:gd name="connsiteX14" fmla="*/ 810613 w 1518129"/>
              <a:gd name="connsiteY14" fmla="*/ 901237 h 2058325"/>
              <a:gd name="connsiteX15" fmla="*/ 778941 w 1518129"/>
              <a:gd name="connsiteY15" fmla="*/ 121917 h 2058325"/>
              <a:gd name="connsiteX16" fmla="*/ 582042 w 1518129"/>
              <a:gd name="connsiteY16" fmla="*/ 161731 h 2058325"/>
              <a:gd name="connsiteX17" fmla="*/ 554580 w 1518129"/>
              <a:gd name="connsiteY17" fmla="*/ 1197645 h 2058325"/>
              <a:gd name="connsiteX18" fmla="*/ 419736 w 1518129"/>
              <a:gd name="connsiteY18" fmla="*/ 1153389 h 2058325"/>
              <a:gd name="connsiteX19" fmla="*/ 0 w 1518129"/>
              <a:gd name="connsiteY19" fmla="*/ 891306 h 2058325"/>
              <a:gd name="connsiteX0" fmla="*/ 0 w 1518129"/>
              <a:gd name="connsiteY0" fmla="*/ 891306 h 2058325"/>
              <a:gd name="connsiteX1" fmla="*/ 227051 w 1518129"/>
              <a:gd name="connsiteY1" fmla="*/ 1320850 h 2058325"/>
              <a:gd name="connsiteX2" fmla="*/ 462841 w 1518129"/>
              <a:gd name="connsiteY2" fmla="*/ 1707258 h 2058325"/>
              <a:gd name="connsiteX3" fmla="*/ 661537 w 1518129"/>
              <a:gd name="connsiteY3" fmla="*/ 2053119 h 2058325"/>
              <a:gd name="connsiteX4" fmla="*/ 1358105 w 1518129"/>
              <a:gd name="connsiteY4" fmla="*/ 2058325 h 2058325"/>
              <a:gd name="connsiteX5" fmla="*/ 1516859 w 1518129"/>
              <a:gd name="connsiteY5" fmla="*/ 1069958 h 2058325"/>
              <a:gd name="connsiteX6" fmla="*/ 1464891 w 1518129"/>
              <a:gd name="connsiteY6" fmla="*/ 644162 h 2058325"/>
              <a:gd name="connsiteX7" fmla="*/ 1272486 w 1518129"/>
              <a:gd name="connsiteY7" fmla="*/ 612493 h 2058325"/>
              <a:gd name="connsiteX8" fmla="*/ 1264720 w 1518129"/>
              <a:gd name="connsiteY8" fmla="*/ 911472 h 2058325"/>
              <a:gd name="connsiteX9" fmla="*/ 1252622 w 1518129"/>
              <a:gd name="connsiteY9" fmla="*/ 600743 h 2058325"/>
              <a:gd name="connsiteX10" fmla="*/ 1022817 w 1518129"/>
              <a:gd name="connsiteY10" fmla="*/ 558366 h 2058325"/>
              <a:gd name="connsiteX11" fmla="*/ 1053082 w 1518129"/>
              <a:gd name="connsiteY11" fmla="*/ 887580 h 2058325"/>
              <a:gd name="connsiteX12" fmla="*/ 1001757 w 1518129"/>
              <a:gd name="connsiteY12" fmla="*/ 557324 h 2058325"/>
              <a:gd name="connsiteX13" fmla="*/ 806783 w 1518129"/>
              <a:gd name="connsiteY13" fmla="*/ 513030 h 2058325"/>
              <a:gd name="connsiteX14" fmla="*/ 810613 w 1518129"/>
              <a:gd name="connsiteY14" fmla="*/ 901237 h 2058325"/>
              <a:gd name="connsiteX15" fmla="*/ 778941 w 1518129"/>
              <a:gd name="connsiteY15" fmla="*/ 121917 h 2058325"/>
              <a:gd name="connsiteX16" fmla="*/ 582042 w 1518129"/>
              <a:gd name="connsiteY16" fmla="*/ 161731 h 2058325"/>
              <a:gd name="connsiteX17" fmla="*/ 554580 w 1518129"/>
              <a:gd name="connsiteY17" fmla="*/ 1197645 h 2058325"/>
              <a:gd name="connsiteX18" fmla="*/ 419736 w 1518129"/>
              <a:gd name="connsiteY18" fmla="*/ 1153389 h 2058325"/>
              <a:gd name="connsiteX19" fmla="*/ 0 w 1518129"/>
              <a:gd name="connsiteY19" fmla="*/ 891306 h 205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518129" h="2058325">
                <a:moveTo>
                  <a:pt x="0" y="891306"/>
                </a:moveTo>
                <a:cubicBezTo>
                  <a:pt x="124742" y="1042097"/>
                  <a:pt x="180313" y="1188925"/>
                  <a:pt x="227051" y="1320850"/>
                </a:cubicBezTo>
                <a:cubicBezTo>
                  <a:pt x="283134" y="1440332"/>
                  <a:pt x="360533" y="1558830"/>
                  <a:pt x="462841" y="1707258"/>
                </a:cubicBezTo>
                <a:cubicBezTo>
                  <a:pt x="565096" y="1853074"/>
                  <a:pt x="560763" y="1906764"/>
                  <a:pt x="661537" y="2053119"/>
                </a:cubicBezTo>
                <a:cubicBezTo>
                  <a:pt x="864977" y="2059061"/>
                  <a:pt x="1062335" y="2054157"/>
                  <a:pt x="1358105" y="2058325"/>
                </a:cubicBezTo>
                <a:cubicBezTo>
                  <a:pt x="1487137" y="1727973"/>
                  <a:pt x="1516858" y="1179685"/>
                  <a:pt x="1516859" y="1069958"/>
                </a:cubicBezTo>
                <a:cubicBezTo>
                  <a:pt x="1522576" y="857179"/>
                  <a:pt x="1509640" y="720406"/>
                  <a:pt x="1464891" y="644162"/>
                </a:cubicBezTo>
                <a:cubicBezTo>
                  <a:pt x="1396021" y="572742"/>
                  <a:pt x="1370976" y="579197"/>
                  <a:pt x="1272486" y="612493"/>
                </a:cubicBezTo>
                <a:cubicBezTo>
                  <a:pt x="1306205" y="707004"/>
                  <a:pt x="1275123" y="829781"/>
                  <a:pt x="1264720" y="911472"/>
                </a:cubicBezTo>
                <a:cubicBezTo>
                  <a:pt x="1250153" y="907906"/>
                  <a:pt x="1292939" y="659594"/>
                  <a:pt x="1252622" y="600743"/>
                </a:cubicBezTo>
                <a:cubicBezTo>
                  <a:pt x="1202656" y="541892"/>
                  <a:pt x="1107533" y="508148"/>
                  <a:pt x="1022817" y="558366"/>
                </a:cubicBezTo>
                <a:cubicBezTo>
                  <a:pt x="1086811" y="668103"/>
                  <a:pt x="1058849" y="793697"/>
                  <a:pt x="1053082" y="887580"/>
                </a:cubicBezTo>
                <a:cubicBezTo>
                  <a:pt x="1041532" y="883386"/>
                  <a:pt x="1071753" y="653519"/>
                  <a:pt x="1001757" y="557324"/>
                </a:cubicBezTo>
                <a:cubicBezTo>
                  <a:pt x="946234" y="504548"/>
                  <a:pt x="915026" y="504758"/>
                  <a:pt x="806783" y="513030"/>
                </a:cubicBezTo>
                <a:cubicBezTo>
                  <a:pt x="816055" y="653003"/>
                  <a:pt x="822837" y="732256"/>
                  <a:pt x="810613" y="901237"/>
                </a:cubicBezTo>
                <a:cubicBezTo>
                  <a:pt x="782414" y="451352"/>
                  <a:pt x="784675" y="276900"/>
                  <a:pt x="778941" y="121917"/>
                </a:cubicBezTo>
                <a:cubicBezTo>
                  <a:pt x="774616" y="-32693"/>
                  <a:pt x="569584" y="-61779"/>
                  <a:pt x="582042" y="161731"/>
                </a:cubicBezTo>
                <a:cubicBezTo>
                  <a:pt x="570378" y="380417"/>
                  <a:pt x="623442" y="1132875"/>
                  <a:pt x="554580" y="1197645"/>
                </a:cubicBezTo>
                <a:cubicBezTo>
                  <a:pt x="495024" y="1230412"/>
                  <a:pt x="496393" y="1222363"/>
                  <a:pt x="419736" y="1153389"/>
                </a:cubicBezTo>
                <a:cubicBezTo>
                  <a:pt x="331744" y="1046414"/>
                  <a:pt x="197603" y="767201"/>
                  <a:pt x="0" y="891306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5" name="Rounded Rectangle 1">
            <a:extLst>
              <a:ext uri="{FF2B5EF4-FFF2-40B4-BE49-F238E27FC236}">
                <a16:creationId xmlns:a16="http://schemas.microsoft.com/office/drawing/2014/main" id="{D0FE886D-BAE4-4E63-AB26-BB8F375A51E0}"/>
              </a:ext>
            </a:extLst>
          </p:cNvPr>
          <p:cNvSpPr>
            <a:spLocks/>
          </p:cNvSpPr>
          <p:nvPr/>
        </p:nvSpPr>
        <p:spPr>
          <a:xfrm>
            <a:off x="567842" y="1674643"/>
            <a:ext cx="379122" cy="379122"/>
          </a:xfrm>
          <a:custGeom>
            <a:avLst/>
            <a:gdLst/>
            <a:ahLst/>
            <a:cxnLst/>
            <a:rect l="l" t="t" r="r" b="b"/>
            <a:pathLst>
              <a:path w="3888432" h="3902714">
                <a:moveTo>
                  <a:pt x="1113894" y="3227140"/>
                </a:moveTo>
                <a:lnTo>
                  <a:pt x="2774538" y="3227140"/>
                </a:lnTo>
                <a:cubicBezTo>
                  <a:pt x="2813020" y="3227140"/>
                  <a:pt x="2844216" y="3258336"/>
                  <a:pt x="2844216" y="3296818"/>
                </a:cubicBezTo>
                <a:lnTo>
                  <a:pt x="2844216" y="3337462"/>
                </a:lnTo>
                <a:cubicBezTo>
                  <a:pt x="2844216" y="3375944"/>
                  <a:pt x="2813020" y="3407140"/>
                  <a:pt x="2774538" y="3407140"/>
                </a:cubicBezTo>
                <a:lnTo>
                  <a:pt x="1113894" y="3407140"/>
                </a:lnTo>
                <a:cubicBezTo>
                  <a:pt x="1075412" y="3407140"/>
                  <a:pt x="1044216" y="3375944"/>
                  <a:pt x="1044216" y="3337462"/>
                </a:cubicBezTo>
                <a:lnTo>
                  <a:pt x="1044216" y="3296818"/>
                </a:lnTo>
                <a:cubicBezTo>
                  <a:pt x="1044216" y="3258336"/>
                  <a:pt x="1075412" y="3227140"/>
                  <a:pt x="1113894" y="3227140"/>
                </a:cubicBezTo>
                <a:close/>
                <a:moveTo>
                  <a:pt x="1111898" y="2923315"/>
                </a:moveTo>
                <a:lnTo>
                  <a:pt x="2772542" y="2923315"/>
                </a:lnTo>
                <a:cubicBezTo>
                  <a:pt x="2811024" y="2923315"/>
                  <a:pt x="2842220" y="2954511"/>
                  <a:pt x="2842220" y="2992993"/>
                </a:cubicBezTo>
                <a:lnTo>
                  <a:pt x="2842220" y="3033637"/>
                </a:lnTo>
                <a:cubicBezTo>
                  <a:pt x="2842220" y="3072119"/>
                  <a:pt x="2811024" y="3103315"/>
                  <a:pt x="2772542" y="3103315"/>
                </a:cubicBezTo>
                <a:lnTo>
                  <a:pt x="1111898" y="3103315"/>
                </a:lnTo>
                <a:cubicBezTo>
                  <a:pt x="1073416" y="3103315"/>
                  <a:pt x="1042220" y="3072119"/>
                  <a:pt x="1042220" y="3033637"/>
                </a:cubicBezTo>
                <a:lnTo>
                  <a:pt x="1042220" y="2992993"/>
                </a:lnTo>
                <a:cubicBezTo>
                  <a:pt x="1042220" y="2954511"/>
                  <a:pt x="1073416" y="2923315"/>
                  <a:pt x="1111898" y="2923315"/>
                </a:cubicBezTo>
                <a:close/>
                <a:moveTo>
                  <a:pt x="495275" y="2664296"/>
                </a:moveTo>
                <a:lnTo>
                  <a:pt x="853982" y="2664296"/>
                </a:lnTo>
                <a:lnTo>
                  <a:pt x="853982" y="3560524"/>
                </a:lnTo>
                <a:lnTo>
                  <a:pt x="3006222" y="3560524"/>
                </a:lnTo>
                <a:lnTo>
                  <a:pt x="3006222" y="2664296"/>
                </a:lnTo>
                <a:lnTo>
                  <a:pt x="3364929" y="2664296"/>
                </a:lnTo>
                <a:lnTo>
                  <a:pt x="3364929" y="3902714"/>
                </a:lnTo>
                <a:lnTo>
                  <a:pt x="495275" y="3902714"/>
                </a:lnTo>
                <a:close/>
                <a:moveTo>
                  <a:pt x="1113894" y="2619490"/>
                </a:moveTo>
                <a:lnTo>
                  <a:pt x="2774538" y="2619490"/>
                </a:lnTo>
                <a:cubicBezTo>
                  <a:pt x="2813020" y="2619490"/>
                  <a:pt x="2844216" y="2650686"/>
                  <a:pt x="2844216" y="2689168"/>
                </a:cubicBezTo>
                <a:lnTo>
                  <a:pt x="2844216" y="2729812"/>
                </a:lnTo>
                <a:cubicBezTo>
                  <a:pt x="2844216" y="2768294"/>
                  <a:pt x="2813020" y="2799490"/>
                  <a:pt x="2774538" y="2799490"/>
                </a:cubicBezTo>
                <a:lnTo>
                  <a:pt x="1113894" y="2799490"/>
                </a:lnTo>
                <a:cubicBezTo>
                  <a:pt x="1075412" y="2799490"/>
                  <a:pt x="1044216" y="2768294"/>
                  <a:pt x="1044216" y="2729812"/>
                </a:cubicBezTo>
                <a:lnTo>
                  <a:pt x="1044216" y="2689168"/>
                </a:lnTo>
                <a:cubicBezTo>
                  <a:pt x="1044216" y="2650686"/>
                  <a:pt x="1075412" y="2619490"/>
                  <a:pt x="1113894" y="2619490"/>
                </a:cubicBezTo>
                <a:close/>
                <a:moveTo>
                  <a:pt x="3183220" y="1512740"/>
                </a:moveTo>
                <a:cubicBezTo>
                  <a:pt x="3130821" y="1512740"/>
                  <a:pt x="3088344" y="1555217"/>
                  <a:pt x="3088344" y="1607616"/>
                </a:cubicBezTo>
                <a:lnTo>
                  <a:pt x="3088344" y="1777903"/>
                </a:lnTo>
                <a:cubicBezTo>
                  <a:pt x="3088344" y="1830302"/>
                  <a:pt x="3130821" y="1872779"/>
                  <a:pt x="3183220" y="1872779"/>
                </a:cubicBezTo>
                <a:lnTo>
                  <a:pt x="3334111" y="1872779"/>
                </a:lnTo>
                <a:cubicBezTo>
                  <a:pt x="3386510" y="1872779"/>
                  <a:pt x="3428987" y="1830302"/>
                  <a:pt x="3428987" y="1777903"/>
                </a:cubicBezTo>
                <a:lnTo>
                  <a:pt x="3428987" y="1607616"/>
                </a:lnTo>
                <a:cubicBezTo>
                  <a:pt x="3428987" y="1555217"/>
                  <a:pt x="3386510" y="1512740"/>
                  <a:pt x="3334111" y="1512740"/>
                </a:cubicBezTo>
                <a:close/>
                <a:moveTo>
                  <a:pt x="317370" y="1192161"/>
                </a:moveTo>
                <a:lnTo>
                  <a:pt x="3571062" y="1192161"/>
                </a:lnTo>
                <a:cubicBezTo>
                  <a:pt x="3746341" y="1192161"/>
                  <a:pt x="3888432" y="1369515"/>
                  <a:pt x="3888432" y="1588294"/>
                </a:cubicBezTo>
                <a:lnTo>
                  <a:pt x="3888432" y="3172779"/>
                </a:lnTo>
                <a:cubicBezTo>
                  <a:pt x="3888432" y="3391558"/>
                  <a:pt x="3746341" y="3568912"/>
                  <a:pt x="3571062" y="3568912"/>
                </a:cubicBezTo>
                <a:lnTo>
                  <a:pt x="3484959" y="3568912"/>
                </a:lnTo>
                <a:lnTo>
                  <a:pt x="3484959" y="2490370"/>
                </a:lnTo>
                <a:lnTo>
                  <a:pt x="388615" y="2490370"/>
                </a:lnTo>
                <a:lnTo>
                  <a:pt x="388615" y="3568912"/>
                </a:lnTo>
                <a:lnTo>
                  <a:pt x="317370" y="3568912"/>
                </a:lnTo>
                <a:cubicBezTo>
                  <a:pt x="142091" y="3568912"/>
                  <a:pt x="0" y="3391558"/>
                  <a:pt x="0" y="3172779"/>
                </a:cubicBezTo>
                <a:lnTo>
                  <a:pt x="0" y="1588294"/>
                </a:lnTo>
                <a:cubicBezTo>
                  <a:pt x="0" y="1369515"/>
                  <a:pt x="142091" y="1192161"/>
                  <a:pt x="317370" y="1192161"/>
                </a:cubicBezTo>
                <a:close/>
                <a:moveTo>
                  <a:pt x="3010811" y="792088"/>
                </a:moveTo>
                <a:lnTo>
                  <a:pt x="3369518" y="792088"/>
                </a:lnTo>
                <a:lnTo>
                  <a:pt x="3369518" y="1080119"/>
                </a:lnTo>
                <a:lnTo>
                  <a:pt x="3010811" y="1080119"/>
                </a:lnTo>
                <a:close/>
                <a:moveTo>
                  <a:pt x="2700857" y="0"/>
                </a:moveTo>
                <a:lnTo>
                  <a:pt x="3329483" y="698376"/>
                </a:lnTo>
                <a:lnTo>
                  <a:pt x="2700857" y="698376"/>
                </a:lnTo>
                <a:close/>
                <a:moveTo>
                  <a:pt x="499864" y="0"/>
                </a:moveTo>
                <a:lnTo>
                  <a:pt x="2592288" y="0"/>
                </a:lnTo>
                <a:lnTo>
                  <a:pt x="2592288" y="298450"/>
                </a:lnTo>
                <a:lnTo>
                  <a:pt x="858571" y="298450"/>
                </a:lnTo>
                <a:lnTo>
                  <a:pt x="858571" y="1080119"/>
                </a:lnTo>
                <a:lnTo>
                  <a:pt x="499864" y="108011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6" name="Rectangle 1">
            <a:extLst>
              <a:ext uri="{FF2B5EF4-FFF2-40B4-BE49-F238E27FC236}">
                <a16:creationId xmlns:a16="http://schemas.microsoft.com/office/drawing/2014/main" id="{A1B079C5-4D49-46E6-BECC-5078DEF82E25}"/>
              </a:ext>
            </a:extLst>
          </p:cNvPr>
          <p:cNvSpPr>
            <a:spLocks noChangeAspect="1"/>
          </p:cNvSpPr>
          <p:nvPr/>
        </p:nvSpPr>
        <p:spPr>
          <a:xfrm>
            <a:off x="2879378" y="1560406"/>
            <a:ext cx="504491" cy="494061"/>
          </a:xfrm>
          <a:custGeom>
            <a:avLst/>
            <a:gdLst/>
            <a:ahLst/>
            <a:cxnLst/>
            <a:rect l="l" t="t" r="r" b="b"/>
            <a:pathLst>
              <a:path w="4018294" h="3935229">
                <a:moveTo>
                  <a:pt x="1686498" y="3459340"/>
                </a:moveTo>
                <a:cubicBezTo>
                  <a:pt x="1659539" y="3459340"/>
                  <a:pt x="1637685" y="3481194"/>
                  <a:pt x="1637685" y="3508153"/>
                </a:cubicBezTo>
                <a:lnTo>
                  <a:pt x="1637685" y="3703399"/>
                </a:lnTo>
                <a:cubicBezTo>
                  <a:pt x="1637685" y="3730358"/>
                  <a:pt x="1659539" y="3752212"/>
                  <a:pt x="1686498" y="3752212"/>
                </a:cubicBezTo>
                <a:lnTo>
                  <a:pt x="2782130" y="3752212"/>
                </a:lnTo>
                <a:cubicBezTo>
                  <a:pt x="2809089" y="3752212"/>
                  <a:pt x="2830943" y="3730358"/>
                  <a:pt x="2830943" y="3703399"/>
                </a:cubicBezTo>
                <a:lnTo>
                  <a:pt x="2830943" y="3508153"/>
                </a:lnTo>
                <a:cubicBezTo>
                  <a:pt x="2830943" y="3481194"/>
                  <a:pt x="2809089" y="3459340"/>
                  <a:pt x="2782130" y="3459340"/>
                </a:cubicBezTo>
                <a:close/>
                <a:moveTo>
                  <a:pt x="1249864" y="3459340"/>
                </a:moveTo>
                <a:cubicBezTo>
                  <a:pt x="1222905" y="3459340"/>
                  <a:pt x="1201051" y="3481194"/>
                  <a:pt x="1201051" y="3508153"/>
                </a:cubicBezTo>
                <a:lnTo>
                  <a:pt x="1201051" y="3703399"/>
                </a:lnTo>
                <a:cubicBezTo>
                  <a:pt x="1201051" y="3730358"/>
                  <a:pt x="1222905" y="3752212"/>
                  <a:pt x="1249864" y="3752212"/>
                </a:cubicBezTo>
                <a:lnTo>
                  <a:pt x="1445110" y="3752212"/>
                </a:lnTo>
                <a:cubicBezTo>
                  <a:pt x="1472069" y="3752212"/>
                  <a:pt x="1493923" y="3730358"/>
                  <a:pt x="1493923" y="3703399"/>
                </a:cubicBezTo>
                <a:lnTo>
                  <a:pt x="1493923" y="3508153"/>
                </a:lnTo>
                <a:cubicBezTo>
                  <a:pt x="1493923" y="3481194"/>
                  <a:pt x="1472069" y="3459340"/>
                  <a:pt x="1445110" y="3459340"/>
                </a:cubicBezTo>
                <a:close/>
                <a:moveTo>
                  <a:pt x="818798" y="3459340"/>
                </a:moveTo>
                <a:cubicBezTo>
                  <a:pt x="791839" y="3459340"/>
                  <a:pt x="769985" y="3481194"/>
                  <a:pt x="769985" y="3508153"/>
                </a:cubicBezTo>
                <a:lnTo>
                  <a:pt x="769985" y="3703399"/>
                </a:lnTo>
                <a:cubicBezTo>
                  <a:pt x="769985" y="3730358"/>
                  <a:pt x="791839" y="3752212"/>
                  <a:pt x="818798" y="3752212"/>
                </a:cubicBezTo>
                <a:lnTo>
                  <a:pt x="1014044" y="3752212"/>
                </a:lnTo>
                <a:cubicBezTo>
                  <a:pt x="1041003" y="3752212"/>
                  <a:pt x="1062857" y="3730358"/>
                  <a:pt x="1062857" y="3703399"/>
                </a:cubicBezTo>
                <a:lnTo>
                  <a:pt x="1062857" y="3508153"/>
                </a:lnTo>
                <a:cubicBezTo>
                  <a:pt x="1062857" y="3481194"/>
                  <a:pt x="1041003" y="3459340"/>
                  <a:pt x="1014044" y="3459340"/>
                </a:cubicBezTo>
                <a:close/>
                <a:moveTo>
                  <a:pt x="370964" y="3459340"/>
                </a:moveTo>
                <a:cubicBezTo>
                  <a:pt x="344005" y="3459340"/>
                  <a:pt x="322151" y="3481194"/>
                  <a:pt x="322151" y="3508153"/>
                </a:cubicBezTo>
                <a:lnTo>
                  <a:pt x="322151" y="3703399"/>
                </a:lnTo>
                <a:cubicBezTo>
                  <a:pt x="322151" y="3730358"/>
                  <a:pt x="344005" y="3752212"/>
                  <a:pt x="370964" y="3752212"/>
                </a:cubicBezTo>
                <a:lnTo>
                  <a:pt x="566210" y="3752212"/>
                </a:lnTo>
                <a:cubicBezTo>
                  <a:pt x="593169" y="3752212"/>
                  <a:pt x="615023" y="3730358"/>
                  <a:pt x="615023" y="3703399"/>
                </a:cubicBezTo>
                <a:lnTo>
                  <a:pt x="615023" y="3508153"/>
                </a:lnTo>
                <a:cubicBezTo>
                  <a:pt x="615023" y="3481194"/>
                  <a:pt x="593169" y="3459340"/>
                  <a:pt x="566210" y="3459340"/>
                </a:cubicBezTo>
                <a:close/>
                <a:moveTo>
                  <a:pt x="3457259" y="3005009"/>
                </a:moveTo>
                <a:cubicBezTo>
                  <a:pt x="3430300" y="3005009"/>
                  <a:pt x="3408446" y="3026863"/>
                  <a:pt x="3408446" y="3053822"/>
                </a:cubicBezTo>
                <a:lnTo>
                  <a:pt x="3408446" y="3459340"/>
                </a:lnTo>
                <a:lnTo>
                  <a:pt x="3034791" y="3459340"/>
                </a:lnTo>
                <a:cubicBezTo>
                  <a:pt x="3007832" y="3459340"/>
                  <a:pt x="2985978" y="3481194"/>
                  <a:pt x="2985978" y="3508153"/>
                </a:cubicBezTo>
                <a:lnTo>
                  <a:pt x="2985978" y="3703399"/>
                </a:lnTo>
                <a:cubicBezTo>
                  <a:pt x="2985978" y="3730358"/>
                  <a:pt x="3007832" y="3752212"/>
                  <a:pt x="3034791" y="3752212"/>
                </a:cubicBezTo>
                <a:lnTo>
                  <a:pt x="3457259" y="3752212"/>
                </a:lnTo>
                <a:lnTo>
                  <a:pt x="3514594" y="3752212"/>
                </a:lnTo>
                <a:lnTo>
                  <a:pt x="3652505" y="3752212"/>
                </a:lnTo>
                <a:cubicBezTo>
                  <a:pt x="3679464" y="3752212"/>
                  <a:pt x="3701318" y="3730358"/>
                  <a:pt x="3701318" y="3703399"/>
                </a:cubicBezTo>
                <a:lnTo>
                  <a:pt x="3701318" y="3556963"/>
                </a:lnTo>
                <a:lnTo>
                  <a:pt x="3701318" y="3508153"/>
                </a:lnTo>
                <a:lnTo>
                  <a:pt x="3701318" y="3053822"/>
                </a:lnTo>
                <a:cubicBezTo>
                  <a:pt x="3701318" y="3026863"/>
                  <a:pt x="3679464" y="3005009"/>
                  <a:pt x="3652505" y="3005009"/>
                </a:cubicBezTo>
                <a:close/>
                <a:moveTo>
                  <a:pt x="3009426" y="3005009"/>
                </a:moveTo>
                <a:cubicBezTo>
                  <a:pt x="2982467" y="3005009"/>
                  <a:pt x="2960613" y="3026863"/>
                  <a:pt x="2960613" y="3053822"/>
                </a:cubicBezTo>
                <a:lnTo>
                  <a:pt x="2960613" y="3249068"/>
                </a:lnTo>
                <a:cubicBezTo>
                  <a:pt x="2960613" y="3276027"/>
                  <a:pt x="2982467" y="3297881"/>
                  <a:pt x="3009426" y="3297881"/>
                </a:cubicBezTo>
                <a:lnTo>
                  <a:pt x="3204672" y="3297881"/>
                </a:lnTo>
                <a:cubicBezTo>
                  <a:pt x="3231631" y="3297881"/>
                  <a:pt x="3253485" y="3276027"/>
                  <a:pt x="3253485" y="3249068"/>
                </a:cubicBezTo>
                <a:lnTo>
                  <a:pt x="3253485" y="3053822"/>
                </a:lnTo>
                <a:cubicBezTo>
                  <a:pt x="3253485" y="3026863"/>
                  <a:pt x="3231631" y="3005009"/>
                  <a:pt x="3204672" y="3005009"/>
                </a:cubicBezTo>
                <a:close/>
                <a:moveTo>
                  <a:pt x="2578359" y="3005009"/>
                </a:moveTo>
                <a:cubicBezTo>
                  <a:pt x="2551400" y="3005009"/>
                  <a:pt x="2529546" y="3026863"/>
                  <a:pt x="2529546" y="3053822"/>
                </a:cubicBezTo>
                <a:lnTo>
                  <a:pt x="2529546" y="3249068"/>
                </a:lnTo>
                <a:cubicBezTo>
                  <a:pt x="2529546" y="3276027"/>
                  <a:pt x="2551400" y="3297881"/>
                  <a:pt x="2578359" y="3297881"/>
                </a:cubicBezTo>
                <a:lnTo>
                  <a:pt x="2773605" y="3297881"/>
                </a:lnTo>
                <a:cubicBezTo>
                  <a:pt x="2800564" y="3297881"/>
                  <a:pt x="2822418" y="3276027"/>
                  <a:pt x="2822418" y="3249068"/>
                </a:cubicBezTo>
                <a:lnTo>
                  <a:pt x="2822418" y="3053822"/>
                </a:lnTo>
                <a:cubicBezTo>
                  <a:pt x="2822418" y="3026863"/>
                  <a:pt x="2800564" y="3005009"/>
                  <a:pt x="2773605" y="3005009"/>
                </a:cubicBezTo>
                <a:close/>
                <a:moveTo>
                  <a:pt x="2130526" y="3005009"/>
                </a:moveTo>
                <a:cubicBezTo>
                  <a:pt x="2103567" y="3005009"/>
                  <a:pt x="2081713" y="3026863"/>
                  <a:pt x="2081713" y="3053822"/>
                </a:cubicBezTo>
                <a:lnTo>
                  <a:pt x="2081713" y="3249068"/>
                </a:lnTo>
                <a:cubicBezTo>
                  <a:pt x="2081713" y="3276027"/>
                  <a:pt x="2103567" y="3297881"/>
                  <a:pt x="2130526" y="3297881"/>
                </a:cubicBezTo>
                <a:lnTo>
                  <a:pt x="2325772" y="3297881"/>
                </a:lnTo>
                <a:cubicBezTo>
                  <a:pt x="2352731" y="3297881"/>
                  <a:pt x="2374585" y="3276027"/>
                  <a:pt x="2374585" y="3249068"/>
                </a:cubicBezTo>
                <a:lnTo>
                  <a:pt x="2374585" y="3053822"/>
                </a:lnTo>
                <a:cubicBezTo>
                  <a:pt x="2374585" y="3026863"/>
                  <a:pt x="2352731" y="3005009"/>
                  <a:pt x="2325772" y="3005009"/>
                </a:cubicBezTo>
                <a:close/>
                <a:moveTo>
                  <a:pt x="1697697" y="3005009"/>
                </a:moveTo>
                <a:cubicBezTo>
                  <a:pt x="1670738" y="3005009"/>
                  <a:pt x="1648884" y="3026863"/>
                  <a:pt x="1648884" y="3053822"/>
                </a:cubicBezTo>
                <a:lnTo>
                  <a:pt x="1648884" y="3249068"/>
                </a:lnTo>
                <a:cubicBezTo>
                  <a:pt x="1648884" y="3276027"/>
                  <a:pt x="1670738" y="3297881"/>
                  <a:pt x="1697697" y="3297881"/>
                </a:cubicBezTo>
                <a:lnTo>
                  <a:pt x="1892943" y="3297881"/>
                </a:lnTo>
                <a:cubicBezTo>
                  <a:pt x="1919902" y="3297881"/>
                  <a:pt x="1941756" y="3276027"/>
                  <a:pt x="1941756" y="3249068"/>
                </a:cubicBezTo>
                <a:lnTo>
                  <a:pt x="1941756" y="3053822"/>
                </a:lnTo>
                <a:cubicBezTo>
                  <a:pt x="1941756" y="3026863"/>
                  <a:pt x="1919902" y="3005009"/>
                  <a:pt x="1892943" y="3005009"/>
                </a:cubicBezTo>
                <a:close/>
                <a:moveTo>
                  <a:pt x="1249864" y="3005009"/>
                </a:moveTo>
                <a:cubicBezTo>
                  <a:pt x="1222905" y="3005009"/>
                  <a:pt x="1201051" y="3026863"/>
                  <a:pt x="1201051" y="3053822"/>
                </a:cubicBezTo>
                <a:lnTo>
                  <a:pt x="1201051" y="3249068"/>
                </a:lnTo>
                <a:cubicBezTo>
                  <a:pt x="1201051" y="3276027"/>
                  <a:pt x="1222905" y="3297881"/>
                  <a:pt x="1249864" y="3297881"/>
                </a:cubicBezTo>
                <a:lnTo>
                  <a:pt x="1445110" y="3297881"/>
                </a:lnTo>
                <a:cubicBezTo>
                  <a:pt x="1472069" y="3297881"/>
                  <a:pt x="1493923" y="3276027"/>
                  <a:pt x="1493923" y="3249068"/>
                </a:cubicBezTo>
                <a:lnTo>
                  <a:pt x="1493923" y="3053822"/>
                </a:lnTo>
                <a:cubicBezTo>
                  <a:pt x="1493923" y="3026863"/>
                  <a:pt x="1472069" y="3005009"/>
                  <a:pt x="1445110" y="3005009"/>
                </a:cubicBezTo>
                <a:close/>
                <a:moveTo>
                  <a:pt x="818798" y="3005009"/>
                </a:moveTo>
                <a:cubicBezTo>
                  <a:pt x="791839" y="3005009"/>
                  <a:pt x="769985" y="3026863"/>
                  <a:pt x="769985" y="3053822"/>
                </a:cubicBezTo>
                <a:lnTo>
                  <a:pt x="769985" y="3249068"/>
                </a:lnTo>
                <a:cubicBezTo>
                  <a:pt x="769985" y="3276027"/>
                  <a:pt x="791839" y="3297881"/>
                  <a:pt x="818798" y="3297881"/>
                </a:cubicBezTo>
                <a:lnTo>
                  <a:pt x="1014044" y="3297881"/>
                </a:lnTo>
                <a:cubicBezTo>
                  <a:pt x="1041003" y="3297881"/>
                  <a:pt x="1062857" y="3276027"/>
                  <a:pt x="1062857" y="3249068"/>
                </a:cubicBezTo>
                <a:lnTo>
                  <a:pt x="1062857" y="3053822"/>
                </a:lnTo>
                <a:cubicBezTo>
                  <a:pt x="1062857" y="3026863"/>
                  <a:pt x="1041003" y="3005009"/>
                  <a:pt x="1014044" y="3005009"/>
                </a:cubicBezTo>
                <a:close/>
                <a:moveTo>
                  <a:pt x="370964" y="3005009"/>
                </a:moveTo>
                <a:cubicBezTo>
                  <a:pt x="344005" y="3005009"/>
                  <a:pt x="322151" y="3026863"/>
                  <a:pt x="322151" y="3053822"/>
                </a:cubicBezTo>
                <a:lnTo>
                  <a:pt x="322151" y="3249068"/>
                </a:lnTo>
                <a:cubicBezTo>
                  <a:pt x="322151" y="3276027"/>
                  <a:pt x="344005" y="3297881"/>
                  <a:pt x="370964" y="3297881"/>
                </a:cubicBezTo>
                <a:lnTo>
                  <a:pt x="566210" y="3297881"/>
                </a:lnTo>
                <a:cubicBezTo>
                  <a:pt x="593169" y="3297881"/>
                  <a:pt x="615023" y="3276027"/>
                  <a:pt x="615023" y="3249068"/>
                </a:cubicBezTo>
                <a:lnTo>
                  <a:pt x="615023" y="3053822"/>
                </a:lnTo>
                <a:cubicBezTo>
                  <a:pt x="615023" y="3026863"/>
                  <a:pt x="593169" y="3005009"/>
                  <a:pt x="566210" y="3005009"/>
                </a:cubicBezTo>
                <a:close/>
                <a:moveTo>
                  <a:pt x="3465784" y="2504205"/>
                </a:moveTo>
                <a:cubicBezTo>
                  <a:pt x="3438825" y="2504205"/>
                  <a:pt x="3416971" y="2526059"/>
                  <a:pt x="3416971" y="2553018"/>
                </a:cubicBezTo>
                <a:lnTo>
                  <a:pt x="3416971" y="2748264"/>
                </a:lnTo>
                <a:cubicBezTo>
                  <a:pt x="3416971" y="2775223"/>
                  <a:pt x="3438825" y="2797077"/>
                  <a:pt x="3465784" y="2797077"/>
                </a:cubicBezTo>
                <a:lnTo>
                  <a:pt x="3661030" y="2797077"/>
                </a:lnTo>
                <a:cubicBezTo>
                  <a:pt x="3687989" y="2797077"/>
                  <a:pt x="3709843" y="2775223"/>
                  <a:pt x="3709843" y="2748264"/>
                </a:cubicBezTo>
                <a:lnTo>
                  <a:pt x="3709843" y="2553018"/>
                </a:lnTo>
                <a:cubicBezTo>
                  <a:pt x="3709843" y="2526059"/>
                  <a:pt x="3687989" y="2504205"/>
                  <a:pt x="3661030" y="2504205"/>
                </a:cubicBezTo>
                <a:close/>
                <a:moveTo>
                  <a:pt x="3017950" y="2504205"/>
                </a:moveTo>
                <a:cubicBezTo>
                  <a:pt x="2990991" y="2504205"/>
                  <a:pt x="2969137" y="2526059"/>
                  <a:pt x="2969137" y="2553018"/>
                </a:cubicBezTo>
                <a:lnTo>
                  <a:pt x="2969137" y="2748264"/>
                </a:lnTo>
                <a:cubicBezTo>
                  <a:pt x="2969137" y="2775223"/>
                  <a:pt x="2990991" y="2797077"/>
                  <a:pt x="3017950" y="2797077"/>
                </a:cubicBezTo>
                <a:lnTo>
                  <a:pt x="3213196" y="2797077"/>
                </a:lnTo>
                <a:cubicBezTo>
                  <a:pt x="3240155" y="2797077"/>
                  <a:pt x="3262009" y="2775223"/>
                  <a:pt x="3262009" y="2748264"/>
                </a:cubicBezTo>
                <a:lnTo>
                  <a:pt x="3262009" y="2553018"/>
                </a:lnTo>
                <a:cubicBezTo>
                  <a:pt x="3262009" y="2526059"/>
                  <a:pt x="3240155" y="2504205"/>
                  <a:pt x="3213196" y="2504205"/>
                </a:cubicBezTo>
                <a:close/>
                <a:moveTo>
                  <a:pt x="2586884" y="2504205"/>
                </a:moveTo>
                <a:cubicBezTo>
                  <a:pt x="2559925" y="2504205"/>
                  <a:pt x="2538071" y="2526059"/>
                  <a:pt x="2538071" y="2553018"/>
                </a:cubicBezTo>
                <a:lnTo>
                  <a:pt x="2538071" y="2748264"/>
                </a:lnTo>
                <a:cubicBezTo>
                  <a:pt x="2538071" y="2775223"/>
                  <a:pt x="2559925" y="2797077"/>
                  <a:pt x="2586884" y="2797077"/>
                </a:cubicBezTo>
                <a:lnTo>
                  <a:pt x="2782130" y="2797077"/>
                </a:lnTo>
                <a:cubicBezTo>
                  <a:pt x="2809089" y="2797077"/>
                  <a:pt x="2830943" y="2775223"/>
                  <a:pt x="2830943" y="2748264"/>
                </a:cubicBezTo>
                <a:lnTo>
                  <a:pt x="2830943" y="2553018"/>
                </a:lnTo>
                <a:cubicBezTo>
                  <a:pt x="2830943" y="2526059"/>
                  <a:pt x="2809089" y="2504205"/>
                  <a:pt x="2782130" y="2504205"/>
                </a:cubicBezTo>
                <a:close/>
                <a:moveTo>
                  <a:pt x="2139051" y="2504205"/>
                </a:moveTo>
                <a:cubicBezTo>
                  <a:pt x="2112092" y="2504205"/>
                  <a:pt x="2090238" y="2526059"/>
                  <a:pt x="2090238" y="2553018"/>
                </a:cubicBezTo>
                <a:lnTo>
                  <a:pt x="2090238" y="2748264"/>
                </a:lnTo>
                <a:cubicBezTo>
                  <a:pt x="2090238" y="2775223"/>
                  <a:pt x="2112092" y="2797077"/>
                  <a:pt x="2139051" y="2797077"/>
                </a:cubicBezTo>
                <a:lnTo>
                  <a:pt x="2334297" y="2797077"/>
                </a:lnTo>
                <a:cubicBezTo>
                  <a:pt x="2361256" y="2797077"/>
                  <a:pt x="2383110" y="2775223"/>
                  <a:pt x="2383110" y="2748264"/>
                </a:cubicBezTo>
                <a:lnTo>
                  <a:pt x="2383110" y="2553018"/>
                </a:lnTo>
                <a:cubicBezTo>
                  <a:pt x="2383110" y="2526059"/>
                  <a:pt x="2361256" y="2504205"/>
                  <a:pt x="2334297" y="2504205"/>
                </a:cubicBezTo>
                <a:close/>
                <a:moveTo>
                  <a:pt x="1706222" y="2504205"/>
                </a:moveTo>
                <a:cubicBezTo>
                  <a:pt x="1679263" y="2504205"/>
                  <a:pt x="1657409" y="2526059"/>
                  <a:pt x="1657409" y="2553018"/>
                </a:cubicBezTo>
                <a:lnTo>
                  <a:pt x="1657409" y="2748264"/>
                </a:lnTo>
                <a:cubicBezTo>
                  <a:pt x="1657409" y="2775223"/>
                  <a:pt x="1679263" y="2797077"/>
                  <a:pt x="1706222" y="2797077"/>
                </a:cubicBezTo>
                <a:lnTo>
                  <a:pt x="1901468" y="2797077"/>
                </a:lnTo>
                <a:cubicBezTo>
                  <a:pt x="1928427" y="2797077"/>
                  <a:pt x="1950281" y="2775223"/>
                  <a:pt x="1950281" y="2748264"/>
                </a:cubicBezTo>
                <a:lnTo>
                  <a:pt x="1950281" y="2553018"/>
                </a:lnTo>
                <a:cubicBezTo>
                  <a:pt x="1950281" y="2526059"/>
                  <a:pt x="1928427" y="2504205"/>
                  <a:pt x="1901468" y="2504205"/>
                </a:cubicBezTo>
                <a:close/>
                <a:moveTo>
                  <a:pt x="1258389" y="2504205"/>
                </a:moveTo>
                <a:cubicBezTo>
                  <a:pt x="1231430" y="2504205"/>
                  <a:pt x="1209576" y="2526059"/>
                  <a:pt x="1209576" y="2553018"/>
                </a:cubicBezTo>
                <a:lnTo>
                  <a:pt x="1209576" y="2748264"/>
                </a:lnTo>
                <a:cubicBezTo>
                  <a:pt x="1209576" y="2775223"/>
                  <a:pt x="1231430" y="2797077"/>
                  <a:pt x="1258389" y="2797077"/>
                </a:cubicBezTo>
                <a:lnTo>
                  <a:pt x="1453635" y="2797077"/>
                </a:lnTo>
                <a:cubicBezTo>
                  <a:pt x="1480594" y="2797077"/>
                  <a:pt x="1502448" y="2775223"/>
                  <a:pt x="1502448" y="2748264"/>
                </a:cubicBezTo>
                <a:lnTo>
                  <a:pt x="1502448" y="2553018"/>
                </a:lnTo>
                <a:cubicBezTo>
                  <a:pt x="1502448" y="2526059"/>
                  <a:pt x="1480594" y="2504205"/>
                  <a:pt x="1453635" y="2504205"/>
                </a:cubicBezTo>
                <a:close/>
                <a:moveTo>
                  <a:pt x="827323" y="2504205"/>
                </a:moveTo>
                <a:cubicBezTo>
                  <a:pt x="800364" y="2504205"/>
                  <a:pt x="778510" y="2526059"/>
                  <a:pt x="778510" y="2553018"/>
                </a:cubicBezTo>
                <a:lnTo>
                  <a:pt x="778510" y="2748264"/>
                </a:lnTo>
                <a:cubicBezTo>
                  <a:pt x="778510" y="2775223"/>
                  <a:pt x="800364" y="2797077"/>
                  <a:pt x="827323" y="2797077"/>
                </a:cubicBezTo>
                <a:lnTo>
                  <a:pt x="1022569" y="2797077"/>
                </a:lnTo>
                <a:cubicBezTo>
                  <a:pt x="1049528" y="2797077"/>
                  <a:pt x="1071382" y="2775223"/>
                  <a:pt x="1071382" y="2748264"/>
                </a:cubicBezTo>
                <a:lnTo>
                  <a:pt x="1071382" y="2553018"/>
                </a:lnTo>
                <a:cubicBezTo>
                  <a:pt x="1071382" y="2526059"/>
                  <a:pt x="1049528" y="2504205"/>
                  <a:pt x="1022569" y="2504205"/>
                </a:cubicBezTo>
                <a:close/>
                <a:moveTo>
                  <a:pt x="379489" y="2504205"/>
                </a:moveTo>
                <a:cubicBezTo>
                  <a:pt x="352530" y="2504205"/>
                  <a:pt x="330676" y="2526059"/>
                  <a:pt x="330676" y="2553018"/>
                </a:cubicBezTo>
                <a:lnTo>
                  <a:pt x="330676" y="2748264"/>
                </a:lnTo>
                <a:cubicBezTo>
                  <a:pt x="330676" y="2775223"/>
                  <a:pt x="352530" y="2797077"/>
                  <a:pt x="379489" y="2797077"/>
                </a:cubicBezTo>
                <a:lnTo>
                  <a:pt x="574735" y="2797077"/>
                </a:lnTo>
                <a:cubicBezTo>
                  <a:pt x="601694" y="2797077"/>
                  <a:pt x="623548" y="2775223"/>
                  <a:pt x="623548" y="2748264"/>
                </a:cubicBezTo>
                <a:lnTo>
                  <a:pt x="623548" y="2553018"/>
                </a:lnTo>
                <a:cubicBezTo>
                  <a:pt x="623548" y="2526059"/>
                  <a:pt x="601694" y="2504205"/>
                  <a:pt x="574735" y="2504205"/>
                </a:cubicBezTo>
                <a:close/>
                <a:moveTo>
                  <a:pt x="3457259" y="2006115"/>
                </a:moveTo>
                <a:cubicBezTo>
                  <a:pt x="3430300" y="2006115"/>
                  <a:pt x="3408446" y="2027969"/>
                  <a:pt x="3408446" y="2054928"/>
                </a:cubicBezTo>
                <a:lnTo>
                  <a:pt x="3408446" y="2250174"/>
                </a:lnTo>
                <a:cubicBezTo>
                  <a:pt x="3408446" y="2277133"/>
                  <a:pt x="3430300" y="2298987"/>
                  <a:pt x="3457259" y="2298987"/>
                </a:cubicBezTo>
                <a:lnTo>
                  <a:pt x="3652505" y="2298987"/>
                </a:lnTo>
                <a:cubicBezTo>
                  <a:pt x="3679464" y="2298987"/>
                  <a:pt x="3701318" y="2277133"/>
                  <a:pt x="3701318" y="2250174"/>
                </a:cubicBezTo>
                <a:lnTo>
                  <a:pt x="3701318" y="2054928"/>
                </a:lnTo>
                <a:cubicBezTo>
                  <a:pt x="3701318" y="2027969"/>
                  <a:pt x="3679464" y="2006115"/>
                  <a:pt x="3652505" y="2006115"/>
                </a:cubicBezTo>
                <a:close/>
                <a:moveTo>
                  <a:pt x="3009426" y="2006115"/>
                </a:moveTo>
                <a:cubicBezTo>
                  <a:pt x="2982467" y="2006115"/>
                  <a:pt x="2960613" y="2027969"/>
                  <a:pt x="2960613" y="2054928"/>
                </a:cubicBezTo>
                <a:lnTo>
                  <a:pt x="2960613" y="2250174"/>
                </a:lnTo>
                <a:cubicBezTo>
                  <a:pt x="2960613" y="2277133"/>
                  <a:pt x="2982467" y="2298987"/>
                  <a:pt x="3009426" y="2298987"/>
                </a:cubicBezTo>
                <a:lnTo>
                  <a:pt x="3204672" y="2298987"/>
                </a:lnTo>
                <a:cubicBezTo>
                  <a:pt x="3231631" y="2298987"/>
                  <a:pt x="3253485" y="2277133"/>
                  <a:pt x="3253485" y="2250174"/>
                </a:cubicBezTo>
                <a:lnTo>
                  <a:pt x="3253485" y="2054928"/>
                </a:lnTo>
                <a:cubicBezTo>
                  <a:pt x="3253485" y="2027969"/>
                  <a:pt x="3231631" y="2006115"/>
                  <a:pt x="3204672" y="2006115"/>
                </a:cubicBezTo>
                <a:close/>
                <a:moveTo>
                  <a:pt x="2578359" y="2006115"/>
                </a:moveTo>
                <a:cubicBezTo>
                  <a:pt x="2551400" y="2006115"/>
                  <a:pt x="2529546" y="2027969"/>
                  <a:pt x="2529546" y="2054928"/>
                </a:cubicBezTo>
                <a:lnTo>
                  <a:pt x="2529546" y="2250174"/>
                </a:lnTo>
                <a:cubicBezTo>
                  <a:pt x="2529546" y="2277133"/>
                  <a:pt x="2551400" y="2298987"/>
                  <a:pt x="2578359" y="2298987"/>
                </a:cubicBezTo>
                <a:lnTo>
                  <a:pt x="2773605" y="2298987"/>
                </a:lnTo>
                <a:cubicBezTo>
                  <a:pt x="2800564" y="2298987"/>
                  <a:pt x="2822418" y="2277133"/>
                  <a:pt x="2822418" y="2250174"/>
                </a:cubicBezTo>
                <a:lnTo>
                  <a:pt x="2822418" y="2054928"/>
                </a:lnTo>
                <a:cubicBezTo>
                  <a:pt x="2822418" y="2027969"/>
                  <a:pt x="2800564" y="2006115"/>
                  <a:pt x="2773605" y="2006115"/>
                </a:cubicBezTo>
                <a:close/>
                <a:moveTo>
                  <a:pt x="2130526" y="2006115"/>
                </a:moveTo>
                <a:cubicBezTo>
                  <a:pt x="2103567" y="2006115"/>
                  <a:pt x="2081713" y="2027969"/>
                  <a:pt x="2081713" y="2054928"/>
                </a:cubicBezTo>
                <a:lnTo>
                  <a:pt x="2081713" y="2250174"/>
                </a:lnTo>
                <a:cubicBezTo>
                  <a:pt x="2081713" y="2277133"/>
                  <a:pt x="2103567" y="2298987"/>
                  <a:pt x="2130526" y="2298987"/>
                </a:cubicBezTo>
                <a:lnTo>
                  <a:pt x="2325772" y="2298987"/>
                </a:lnTo>
                <a:cubicBezTo>
                  <a:pt x="2352731" y="2298987"/>
                  <a:pt x="2374585" y="2277133"/>
                  <a:pt x="2374585" y="2250174"/>
                </a:cubicBezTo>
                <a:lnTo>
                  <a:pt x="2374585" y="2054928"/>
                </a:lnTo>
                <a:cubicBezTo>
                  <a:pt x="2374585" y="2027969"/>
                  <a:pt x="2352731" y="2006115"/>
                  <a:pt x="2325772" y="2006115"/>
                </a:cubicBezTo>
                <a:close/>
                <a:moveTo>
                  <a:pt x="1697697" y="2006115"/>
                </a:moveTo>
                <a:cubicBezTo>
                  <a:pt x="1670738" y="2006115"/>
                  <a:pt x="1648884" y="2027969"/>
                  <a:pt x="1648884" y="2054928"/>
                </a:cubicBezTo>
                <a:lnTo>
                  <a:pt x="1648884" y="2250174"/>
                </a:lnTo>
                <a:cubicBezTo>
                  <a:pt x="1648884" y="2277133"/>
                  <a:pt x="1670738" y="2298987"/>
                  <a:pt x="1697697" y="2298987"/>
                </a:cubicBezTo>
                <a:lnTo>
                  <a:pt x="1892943" y="2298987"/>
                </a:lnTo>
                <a:cubicBezTo>
                  <a:pt x="1919902" y="2298987"/>
                  <a:pt x="1941756" y="2277133"/>
                  <a:pt x="1941756" y="2250174"/>
                </a:cubicBezTo>
                <a:lnTo>
                  <a:pt x="1941756" y="2054928"/>
                </a:lnTo>
                <a:cubicBezTo>
                  <a:pt x="1941756" y="2027969"/>
                  <a:pt x="1919902" y="2006115"/>
                  <a:pt x="1892943" y="2006115"/>
                </a:cubicBezTo>
                <a:close/>
                <a:moveTo>
                  <a:pt x="1249864" y="2006115"/>
                </a:moveTo>
                <a:cubicBezTo>
                  <a:pt x="1222905" y="2006115"/>
                  <a:pt x="1201051" y="2027969"/>
                  <a:pt x="1201051" y="2054928"/>
                </a:cubicBezTo>
                <a:lnTo>
                  <a:pt x="1201051" y="2250174"/>
                </a:lnTo>
                <a:cubicBezTo>
                  <a:pt x="1201051" y="2277133"/>
                  <a:pt x="1222905" y="2298987"/>
                  <a:pt x="1249864" y="2298987"/>
                </a:cubicBezTo>
                <a:lnTo>
                  <a:pt x="1445110" y="2298987"/>
                </a:lnTo>
                <a:cubicBezTo>
                  <a:pt x="1472069" y="2298987"/>
                  <a:pt x="1493923" y="2277133"/>
                  <a:pt x="1493923" y="2250174"/>
                </a:cubicBezTo>
                <a:lnTo>
                  <a:pt x="1493923" y="2054928"/>
                </a:lnTo>
                <a:cubicBezTo>
                  <a:pt x="1493923" y="2027969"/>
                  <a:pt x="1472069" y="2006115"/>
                  <a:pt x="1445110" y="2006115"/>
                </a:cubicBezTo>
                <a:close/>
                <a:moveTo>
                  <a:pt x="818798" y="2006115"/>
                </a:moveTo>
                <a:cubicBezTo>
                  <a:pt x="791839" y="2006115"/>
                  <a:pt x="769985" y="2027969"/>
                  <a:pt x="769985" y="2054928"/>
                </a:cubicBezTo>
                <a:lnTo>
                  <a:pt x="769985" y="2250174"/>
                </a:lnTo>
                <a:cubicBezTo>
                  <a:pt x="769985" y="2277133"/>
                  <a:pt x="791839" y="2298987"/>
                  <a:pt x="818798" y="2298987"/>
                </a:cubicBezTo>
                <a:lnTo>
                  <a:pt x="1014044" y="2298987"/>
                </a:lnTo>
                <a:cubicBezTo>
                  <a:pt x="1041003" y="2298987"/>
                  <a:pt x="1062857" y="2277133"/>
                  <a:pt x="1062857" y="2250174"/>
                </a:cubicBezTo>
                <a:lnTo>
                  <a:pt x="1062857" y="2054928"/>
                </a:lnTo>
                <a:cubicBezTo>
                  <a:pt x="1062857" y="2027969"/>
                  <a:pt x="1041003" y="2006115"/>
                  <a:pt x="1014044" y="2006115"/>
                </a:cubicBezTo>
                <a:close/>
                <a:moveTo>
                  <a:pt x="370964" y="2006115"/>
                </a:moveTo>
                <a:cubicBezTo>
                  <a:pt x="344005" y="2006115"/>
                  <a:pt x="322151" y="2027969"/>
                  <a:pt x="322151" y="2054928"/>
                </a:cubicBezTo>
                <a:lnTo>
                  <a:pt x="322151" y="2250174"/>
                </a:lnTo>
                <a:cubicBezTo>
                  <a:pt x="322151" y="2277133"/>
                  <a:pt x="344005" y="2298987"/>
                  <a:pt x="370964" y="2298987"/>
                </a:cubicBezTo>
                <a:lnTo>
                  <a:pt x="566210" y="2298987"/>
                </a:lnTo>
                <a:cubicBezTo>
                  <a:pt x="593169" y="2298987"/>
                  <a:pt x="615023" y="2277133"/>
                  <a:pt x="615023" y="2250174"/>
                </a:cubicBezTo>
                <a:lnTo>
                  <a:pt x="615023" y="2054928"/>
                </a:lnTo>
                <a:cubicBezTo>
                  <a:pt x="615023" y="2027969"/>
                  <a:pt x="593169" y="2006115"/>
                  <a:pt x="566210" y="2006115"/>
                </a:cubicBezTo>
                <a:close/>
                <a:moveTo>
                  <a:pt x="661014" y="956103"/>
                </a:moveTo>
                <a:lnTo>
                  <a:pt x="1309087" y="956103"/>
                </a:lnTo>
                <a:lnTo>
                  <a:pt x="1309087" y="1251488"/>
                </a:lnTo>
                <a:lnTo>
                  <a:pt x="1308807" y="1251488"/>
                </a:lnTo>
                <a:cubicBezTo>
                  <a:pt x="1309091" y="1366682"/>
                  <a:pt x="1247916" y="1473290"/>
                  <a:pt x="1148320" y="1531386"/>
                </a:cubicBezTo>
                <a:cubicBezTo>
                  <a:pt x="1048099" y="1589847"/>
                  <a:pt x="924270" y="1590261"/>
                  <a:pt x="823660" y="1532473"/>
                </a:cubicBezTo>
                <a:cubicBezTo>
                  <a:pt x="723050" y="1474685"/>
                  <a:pt x="661015" y="1367514"/>
                  <a:pt x="661015" y="1251489"/>
                </a:cubicBezTo>
                <a:lnTo>
                  <a:pt x="661315" y="1251488"/>
                </a:lnTo>
                <a:lnTo>
                  <a:pt x="661014" y="1251488"/>
                </a:lnTo>
                <a:close/>
                <a:moveTo>
                  <a:pt x="2203871" y="14577"/>
                </a:moveTo>
                <a:lnTo>
                  <a:pt x="2361705" y="14577"/>
                </a:lnTo>
                <a:lnTo>
                  <a:pt x="2361705" y="227644"/>
                </a:lnTo>
                <a:lnTo>
                  <a:pt x="2362254" y="227644"/>
                </a:lnTo>
                <a:lnTo>
                  <a:pt x="2362254" y="759406"/>
                </a:lnTo>
                <a:cubicBezTo>
                  <a:pt x="2362254" y="858375"/>
                  <a:pt x="2442485" y="938606"/>
                  <a:pt x="2541454" y="938606"/>
                </a:cubicBezTo>
                <a:lnTo>
                  <a:pt x="3187508" y="938606"/>
                </a:lnTo>
                <a:lnTo>
                  <a:pt x="3187508" y="939163"/>
                </a:lnTo>
                <a:lnTo>
                  <a:pt x="3342076" y="939163"/>
                </a:lnTo>
                <a:cubicBezTo>
                  <a:pt x="3528151" y="939163"/>
                  <a:pt x="3678994" y="1090006"/>
                  <a:pt x="3678994" y="1276081"/>
                </a:cubicBezTo>
                <a:lnTo>
                  <a:pt x="3678994" y="1774989"/>
                </a:lnTo>
                <a:lnTo>
                  <a:pt x="4018294" y="1774989"/>
                </a:lnTo>
                <a:lnTo>
                  <a:pt x="4018294" y="3935229"/>
                </a:lnTo>
                <a:lnTo>
                  <a:pt x="0" y="3935229"/>
                </a:lnTo>
                <a:lnTo>
                  <a:pt x="0" y="1774989"/>
                </a:lnTo>
                <a:lnTo>
                  <a:pt x="3521276" y="1774989"/>
                </a:lnTo>
                <a:lnTo>
                  <a:pt x="3521276" y="1276081"/>
                </a:lnTo>
                <a:cubicBezTo>
                  <a:pt x="3521276" y="1177112"/>
                  <a:pt x="3441045" y="1096881"/>
                  <a:pt x="3342076" y="1096881"/>
                </a:cubicBezTo>
                <a:lnTo>
                  <a:pt x="2696022" y="1096881"/>
                </a:lnTo>
                <a:lnTo>
                  <a:pt x="2696022" y="1096324"/>
                </a:lnTo>
                <a:lnTo>
                  <a:pt x="2541454" y="1096324"/>
                </a:lnTo>
                <a:cubicBezTo>
                  <a:pt x="2355379" y="1096324"/>
                  <a:pt x="2204536" y="945481"/>
                  <a:pt x="2204536" y="759406"/>
                </a:cubicBezTo>
                <a:lnTo>
                  <a:pt x="2204536" y="227645"/>
                </a:lnTo>
                <a:lnTo>
                  <a:pt x="2203871" y="227645"/>
                </a:lnTo>
                <a:close/>
                <a:moveTo>
                  <a:pt x="913050" y="0"/>
                </a:moveTo>
                <a:lnTo>
                  <a:pt x="1057050" y="0"/>
                </a:lnTo>
                <a:lnTo>
                  <a:pt x="1057050" y="569505"/>
                </a:lnTo>
                <a:cubicBezTo>
                  <a:pt x="1088315" y="573585"/>
                  <a:pt x="1118287" y="585198"/>
                  <a:pt x="1146441" y="601369"/>
                </a:cubicBezTo>
                <a:cubicBezTo>
                  <a:pt x="1247051" y="659157"/>
                  <a:pt x="1309086" y="766328"/>
                  <a:pt x="1309086" y="882353"/>
                </a:cubicBezTo>
                <a:lnTo>
                  <a:pt x="1021050" y="883318"/>
                </a:lnTo>
                <a:lnTo>
                  <a:pt x="1021050" y="612000"/>
                </a:lnTo>
                <a:lnTo>
                  <a:pt x="949050" y="612000"/>
                </a:lnTo>
                <a:lnTo>
                  <a:pt x="949050" y="883559"/>
                </a:lnTo>
                <a:cubicBezTo>
                  <a:pt x="853040" y="883880"/>
                  <a:pt x="757031" y="884202"/>
                  <a:pt x="661021" y="884523"/>
                </a:cubicBezTo>
                <a:cubicBezTo>
                  <a:pt x="660244" y="768500"/>
                  <a:pt x="721560" y="660917"/>
                  <a:pt x="821781" y="602456"/>
                </a:cubicBezTo>
                <a:cubicBezTo>
                  <a:pt x="850465" y="585724"/>
                  <a:pt x="881083" y="573747"/>
                  <a:pt x="913050" y="5695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1BA1EDDA-EAB9-2B04-DEAC-6B77DAF891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23" y="6221448"/>
            <a:ext cx="5315663" cy="563898"/>
          </a:xfrm>
          <a:prstGeom prst="rect">
            <a:avLst/>
          </a:prstGeom>
        </p:spPr>
      </p:pic>
      <p:graphicFrame>
        <p:nvGraphicFramePr>
          <p:cNvPr id="16" name="Table 16">
            <a:extLst>
              <a:ext uri="{FF2B5EF4-FFF2-40B4-BE49-F238E27FC236}">
                <a16:creationId xmlns:a16="http://schemas.microsoft.com/office/drawing/2014/main" id="{B078E2FE-E413-3A69-B3F2-76F0E44C77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5683071"/>
              </p:ext>
            </p:extLst>
          </p:nvPr>
        </p:nvGraphicFramePr>
        <p:xfrm>
          <a:off x="3437653" y="2522401"/>
          <a:ext cx="8125885" cy="248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0660">
                  <a:extLst>
                    <a:ext uri="{9D8B030D-6E8A-4147-A177-3AD203B41FA5}">
                      <a16:colId xmlns:a16="http://schemas.microsoft.com/office/drawing/2014/main" val="1975450853"/>
                    </a:ext>
                  </a:extLst>
                </a:gridCol>
                <a:gridCol w="3418764">
                  <a:extLst>
                    <a:ext uri="{9D8B030D-6E8A-4147-A177-3AD203B41FA5}">
                      <a16:colId xmlns:a16="http://schemas.microsoft.com/office/drawing/2014/main" val="3574450692"/>
                    </a:ext>
                  </a:extLst>
                </a:gridCol>
                <a:gridCol w="1774209">
                  <a:extLst>
                    <a:ext uri="{9D8B030D-6E8A-4147-A177-3AD203B41FA5}">
                      <a16:colId xmlns:a16="http://schemas.microsoft.com/office/drawing/2014/main" val="3469839768"/>
                    </a:ext>
                  </a:extLst>
                </a:gridCol>
                <a:gridCol w="964039">
                  <a:extLst>
                    <a:ext uri="{9D8B030D-6E8A-4147-A177-3AD203B41FA5}">
                      <a16:colId xmlns:a16="http://schemas.microsoft.com/office/drawing/2014/main" val="918655660"/>
                    </a:ext>
                  </a:extLst>
                </a:gridCol>
                <a:gridCol w="1448213">
                  <a:extLst>
                    <a:ext uri="{9D8B030D-6E8A-4147-A177-3AD203B41FA5}">
                      <a16:colId xmlns:a16="http://schemas.microsoft.com/office/drawing/2014/main" val="17668023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+mn-lt"/>
                        </a:rPr>
                        <a:t>No</a:t>
                      </a:r>
                      <a:endParaRPr lang="en-ID" sz="11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+mn-lt"/>
                        </a:rPr>
                        <a:t>Next Plan</a:t>
                      </a:r>
                      <a:endParaRPr lang="en-ID" sz="11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+mn-lt"/>
                        </a:rPr>
                        <a:t>Market Plan </a:t>
                      </a:r>
                      <a:endParaRPr lang="en-ID" sz="11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+mn-lt"/>
                        </a:rPr>
                        <a:t>Country </a:t>
                      </a:r>
                      <a:endParaRPr lang="en-ID" sz="11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+mn-lt"/>
                        </a:rPr>
                        <a:t>Notes</a:t>
                      </a:r>
                      <a:endParaRPr lang="en-ID" sz="11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04884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+mn-lt"/>
                        </a:rPr>
                        <a:t>1</a:t>
                      </a:r>
                      <a:endParaRPr lang="en-ID" sz="11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Membuat</a:t>
                      </a:r>
                      <a:r>
                        <a:rPr lang="en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ID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produk</a:t>
                      </a:r>
                      <a:r>
                        <a:rPr lang="en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limited masterpiece classic 60 year </a:t>
                      </a:r>
                      <a:r>
                        <a:rPr lang="en-ID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annivesary</a:t>
                      </a:r>
                      <a:r>
                        <a:rPr lang="en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pada </a:t>
                      </a:r>
                      <a:r>
                        <a:rPr lang="en-ID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semua</a:t>
                      </a:r>
                      <a:r>
                        <a:rPr lang="en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ID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produk</a:t>
                      </a:r>
                      <a:r>
                        <a:rPr lang="en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</a:t>
                      </a:r>
                      <a:r>
                        <a:rPr lang="en-ID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sepatu,alat</a:t>
                      </a:r>
                      <a:r>
                        <a:rPr lang="en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ID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olahraga</a:t>
                      </a:r>
                      <a:r>
                        <a:rPr lang="en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dan </a:t>
                      </a:r>
                      <a:r>
                        <a:rPr lang="en-ID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pakaian</a:t>
                      </a:r>
                      <a:r>
                        <a:rPr lang="en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) </a:t>
                      </a:r>
                      <a:r>
                        <a:rPr lang="en-ID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dengan</a:t>
                      </a:r>
                      <a:r>
                        <a:rPr lang="en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ID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cara</a:t>
                      </a:r>
                      <a:r>
                        <a:rPr lang="en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ID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produk</a:t>
                      </a:r>
                      <a:r>
                        <a:rPr lang="en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bundling dan </a:t>
                      </a:r>
                      <a:r>
                        <a:rPr lang="en-ID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terpisah</a:t>
                      </a:r>
                      <a:endParaRPr lang="en-ID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Limited Edition produk only 600 pieces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>
                          <a:latin typeface="+mn-lt"/>
                        </a:rPr>
                        <a:t>Indonesia, China, Vietnam</a:t>
                      </a:r>
                      <a:endParaRPr lang="en-ID" sz="11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ID" sz="11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73178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+mn-lt"/>
                        </a:rPr>
                        <a:t>2</a:t>
                      </a:r>
                      <a:endParaRPr lang="en-ID" sz="11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Membuat</a:t>
                      </a:r>
                      <a:r>
                        <a:rPr lang="en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Limited event </a:t>
                      </a:r>
                      <a:r>
                        <a:rPr lang="en-ID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olahraga</a:t>
                      </a:r>
                      <a:r>
                        <a:rPr lang="en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ID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dengan</a:t>
                      </a:r>
                      <a:r>
                        <a:rPr lang="en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ID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tema</a:t>
                      </a:r>
                      <a:r>
                        <a:rPr lang="en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"splashy"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Endorse </a:t>
                      </a:r>
                      <a:r>
                        <a:rPr lang="en-ID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atlit</a:t>
                      </a:r>
                      <a:r>
                        <a:rPr lang="en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ID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ataupun</a:t>
                      </a:r>
                      <a:r>
                        <a:rPr lang="en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ID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tim</a:t>
                      </a:r>
                      <a:r>
                        <a:rPr lang="en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yang </a:t>
                      </a:r>
                      <a:r>
                        <a:rPr lang="en-ID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disukai</a:t>
                      </a:r>
                      <a:r>
                        <a:rPr lang="en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ID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banyak</a:t>
                      </a:r>
                      <a:r>
                        <a:rPr lang="en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orang </a:t>
                      </a:r>
                      <a:r>
                        <a:rPr lang="en-ID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secara</a:t>
                      </a:r>
                      <a:r>
                        <a:rPr lang="en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global </a:t>
                      </a:r>
                      <a:r>
                        <a:rPr lang="en-ID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maupun</a:t>
                      </a:r>
                      <a:r>
                        <a:rPr lang="en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ID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lokal</a:t>
                      </a:r>
                      <a:endParaRPr lang="en-ID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+mn-lt"/>
                        </a:rPr>
                        <a:t>Indonesia, China, Vietnam</a:t>
                      </a:r>
                      <a:endParaRPr lang="en-ID" sz="1100" dirty="0">
                        <a:latin typeface="+mn-lt"/>
                      </a:endParaRPr>
                    </a:p>
                    <a:p>
                      <a:pPr algn="l"/>
                      <a:endParaRPr lang="en-ID" sz="11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ID" sz="11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93179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+mn-lt"/>
                        </a:rPr>
                        <a:t>3</a:t>
                      </a:r>
                      <a:endParaRPr lang="en-ID" sz="11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Ikut serta/Sporsorship dalam event olahraga international 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New Big Event  </a:t>
                      </a:r>
                      <a:endParaRPr lang="en-ID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+mn-lt"/>
                        </a:rPr>
                        <a:t>Indonesia, China, Vietnam</a:t>
                      </a:r>
                      <a:endParaRPr lang="en-ID" sz="1100" dirty="0">
                        <a:latin typeface="+mn-lt"/>
                      </a:endParaRPr>
                    </a:p>
                    <a:p>
                      <a:pPr algn="l"/>
                      <a:endParaRPr lang="en-ID" sz="11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ID" sz="11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99293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01685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86007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4578</TotalTime>
  <Words>234</Words>
  <Application>Microsoft Office PowerPoint</Application>
  <PresentationFormat>Custom</PresentationFormat>
  <Paragraphs>58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Neo Sans Pro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TP310</dc:creator>
  <cp:lastModifiedBy>taspen life</cp:lastModifiedBy>
  <cp:revision>196</cp:revision>
  <cp:lastPrinted>2023-05-17T04:49:12Z</cp:lastPrinted>
  <dcterms:created xsi:type="dcterms:W3CDTF">2020-04-01T14:09:13Z</dcterms:created>
  <dcterms:modified xsi:type="dcterms:W3CDTF">2023-08-03T05:06:18Z</dcterms:modified>
</cp:coreProperties>
</file>