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B1DA1-D37F-A568-7D7C-DD3F1DB2B2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60D82E-B3CF-D219-E85C-BD6CD7767A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39299-3749-600F-6FB0-CB947487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0740-F949-4309-8EA6-BC39EF60E159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E1EE6-C0F5-35C4-C40D-A66830FC3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AB814-D82A-F44C-41A1-A7E1D51A2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3DA8-EFD9-4175-934C-EC1EB0D11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857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F0F4A-DDFC-90D5-88B8-53CDEA0E1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09ECE8-2B09-ABD2-03E2-D0EA79DE5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EC23A-A263-8FD0-CFD3-D9664CDA1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0740-F949-4309-8EA6-BC39EF60E159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96CF4-655B-671C-D3EE-B6461874B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BC4AA-2EF3-2955-6236-FDED584AC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3DA8-EFD9-4175-934C-EC1EB0D11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30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FF090F-1794-B8F6-28B5-9EB0FDA93D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AA56C7-7129-47FA-9727-18D546338B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279A7-E00F-891B-8B8D-47D34D291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0740-F949-4309-8EA6-BC39EF60E159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9EB5A-D8DC-0E74-37B0-047F34269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4B7A6-A316-17F0-9D1D-9D503176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3DA8-EFD9-4175-934C-EC1EB0D11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25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350C3-17CD-DDF9-2E44-83777970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7E057-A49D-35B8-6EA2-59051EE49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786FA-C2F8-9DEB-43E6-632368802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0740-F949-4309-8EA6-BC39EF60E159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CD872-8ECA-C849-D9A6-25E04B77F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8DB51-3DE2-E46F-4696-B0C57DFB1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3DA8-EFD9-4175-934C-EC1EB0D11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39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FA52C-A925-E519-DE72-1DF4237B4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1E96D-4757-465E-2660-853699D3A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AA328-1BF4-ABE8-1BEE-6F831E48E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0740-F949-4309-8EA6-BC39EF60E159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BBC58-FE68-7623-8BB6-1D50CE313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1829A-F7B0-2288-DEC1-9EE1381F9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3DA8-EFD9-4175-934C-EC1EB0D11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247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A9C0A-3071-FC8A-AD2D-5F14853B4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93BF1-9CE5-DD1A-7627-A9C1FD2018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08F3ED-B0B6-167B-20EB-903ABA03B2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5AE56D-DC2A-F6C9-46DF-98C60663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0740-F949-4309-8EA6-BC39EF60E159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11F533-3C04-843E-ED7B-361760115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37D450-44C5-C024-C4B7-39F07A3CD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3DA8-EFD9-4175-934C-EC1EB0D11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422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64153-E9AF-1D87-8366-A5B625C83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0CD6A0-A668-24CE-3FC9-75517A294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7DE038-B110-A1FC-9317-2FB35F3D9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C91EAB-8AEC-E9EF-2CBD-1A3AA85124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7D54E1-460F-5DD8-4645-F8CF810C09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45D767-DDE9-800E-3FF2-9BFFCA177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0740-F949-4309-8EA6-BC39EF60E159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F4DA4C-F256-7416-F5EC-9562B73FE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2548B9-C570-2C50-F39C-3D8239B1E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3DA8-EFD9-4175-934C-EC1EB0D11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54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FF1C4-F0B1-8F3A-5C9E-4A6464270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FF716C-1675-478F-856F-98B11F965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0740-F949-4309-8EA6-BC39EF60E159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A2F766-472A-D0B5-C852-86694F29C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D33C8F-D5F2-FB52-8F6A-078FA6F95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3DA8-EFD9-4175-934C-EC1EB0D11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18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13D899-33F4-2148-5F3B-27AB653E0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0740-F949-4309-8EA6-BC39EF60E159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DC7D88-9599-FA49-E6F9-E8726A5B7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D9E798-ACA4-8422-0FA9-88FB9FFED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3DA8-EFD9-4175-934C-EC1EB0D11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6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B60DA-F40D-E9E3-1CCA-970FC5BA4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F8C83-521B-242A-7315-1CA91CA51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E8502E-399F-8BE1-8F84-F5816254D2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09B688-3C02-97D0-1E39-4C1C81770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0740-F949-4309-8EA6-BC39EF60E159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CBA154-D44C-D3C4-261B-730B9271F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F22EBB-77C9-17F0-9672-834702A9F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3DA8-EFD9-4175-934C-EC1EB0D11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00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41F5C-29FB-CDEF-C826-3010B3A5C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D852D3-21ED-CBE6-7623-284060A890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706A20-012F-5F00-69CF-F77220CE4E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2E6DD5-EC30-E49B-76E0-93726057B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0740-F949-4309-8EA6-BC39EF60E159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57296-02C4-996E-93DF-72D3309C6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B83435-20D6-9785-C76C-22B3C929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3DA8-EFD9-4175-934C-EC1EB0D11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97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4427C8-A818-79F2-E69E-A866F24DD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FBFA5-3AA2-A923-7ED2-0D44E7F43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252B2-43FF-5DC6-A7A8-7766C3F1D9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C0740-F949-4309-8EA6-BC39EF60E159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5449B-4AFA-EC10-657E-6DC5661496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E3D93-15E4-C06E-7E5F-7D4809A9C3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73DA8-EFD9-4175-934C-EC1EB0D11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86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EC837-E18D-D5FB-C252-CF6A7C459A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578"/>
            <a:ext cx="9144000" cy="2387600"/>
          </a:xfrm>
        </p:spPr>
        <p:txBody>
          <a:bodyPr/>
          <a:lstStyle/>
          <a:p>
            <a:r>
              <a:rPr lang="en-US" dirty="0"/>
              <a:t>PT. RITEL ENERGI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7D684B-160D-D013-29BD-BC0C85AD2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6054" y="3206573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/>
              <a:t>Analisa Strategi </a:t>
            </a:r>
            <a:r>
              <a:rPr lang="en-US" sz="3600" dirty="0" err="1"/>
              <a:t>Efisiensi</a:t>
            </a:r>
            <a:r>
              <a:rPr lang="en-US" sz="3600" dirty="0"/>
              <a:t> Dan </a:t>
            </a:r>
            <a:r>
              <a:rPr lang="en-US" sz="3600" dirty="0" err="1"/>
              <a:t>Efektifitas</a:t>
            </a:r>
            <a:r>
              <a:rPr lang="en-US" sz="3600" dirty="0"/>
              <a:t> </a:t>
            </a:r>
            <a:r>
              <a:rPr lang="en-US" sz="3600" dirty="0" err="1"/>
              <a:t>Sumber</a:t>
            </a:r>
            <a:r>
              <a:rPr lang="en-US" sz="3600" dirty="0"/>
              <a:t> Daya </a:t>
            </a:r>
            <a:r>
              <a:rPr lang="en-US" sz="3600" dirty="0" err="1"/>
              <a:t>Manusia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27089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7C4F2-0014-89DF-14BB-BEE701A0D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Kondisi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Permasalahan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PT.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Ritel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Energi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B9D55-8674-993C-DAFC-8A73E6401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Permintaan</a:t>
            </a:r>
            <a:r>
              <a:rPr lang="en-US" sz="2400" dirty="0"/>
              <a:t> </a:t>
            </a:r>
            <a:r>
              <a:rPr lang="en-US" sz="2400" dirty="0" err="1"/>
              <a:t>Minyak</a:t>
            </a:r>
            <a:r>
              <a:rPr lang="en-US" sz="2400" dirty="0"/>
              <a:t> </a:t>
            </a:r>
            <a:r>
              <a:rPr lang="en-US" sz="2400" dirty="0" err="1"/>
              <a:t>Mentah</a:t>
            </a:r>
            <a:r>
              <a:rPr lang="en-US" sz="2400" dirty="0"/>
              <a:t> </a:t>
            </a:r>
            <a:r>
              <a:rPr lang="en-US" sz="2400" dirty="0" err="1"/>
              <a:t>Menurun</a:t>
            </a:r>
            <a:endParaRPr lang="en-US" sz="2400" dirty="0"/>
          </a:p>
          <a:p>
            <a:r>
              <a:rPr lang="en-US" sz="2400" dirty="0" err="1"/>
              <a:t>Kondisi</a:t>
            </a:r>
            <a:r>
              <a:rPr lang="en-US" sz="2400" dirty="0"/>
              <a:t> Global </a:t>
            </a:r>
            <a:r>
              <a:rPr lang="en-US" sz="2400" dirty="0" err="1"/>
              <a:t>Terdampak</a:t>
            </a:r>
            <a:r>
              <a:rPr lang="en-US" sz="2400" dirty="0"/>
              <a:t> Virus Covid 19</a:t>
            </a:r>
          </a:p>
          <a:p>
            <a:r>
              <a:rPr lang="en-US" sz="2400" dirty="0" err="1"/>
              <a:t>Biaya</a:t>
            </a:r>
            <a:r>
              <a:rPr lang="en-US" sz="2400" dirty="0"/>
              <a:t> Beban </a:t>
            </a:r>
            <a:r>
              <a:rPr lang="en-US" sz="2400" dirty="0" err="1"/>
              <a:t>Operasional</a:t>
            </a:r>
            <a:r>
              <a:rPr lang="en-US" sz="2400" dirty="0"/>
              <a:t> </a:t>
            </a:r>
            <a:r>
              <a:rPr lang="en-US" sz="2400" dirty="0" err="1"/>
              <a:t>Meningkat</a:t>
            </a:r>
            <a:endParaRPr lang="en-US" sz="2400" dirty="0"/>
          </a:p>
          <a:p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Defisit</a:t>
            </a:r>
            <a:r>
              <a:rPr lang="en-US" sz="2400" dirty="0"/>
              <a:t> </a:t>
            </a:r>
            <a:r>
              <a:rPr lang="en-US" sz="2400" dirty="0" err="1"/>
              <a:t>Rugi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r>
              <a:rPr lang="en-US" sz="2400" dirty="0"/>
              <a:t>PT. </a:t>
            </a:r>
            <a:r>
              <a:rPr lang="en-US" sz="2400" dirty="0" err="1"/>
              <a:t>Ritel</a:t>
            </a:r>
            <a:r>
              <a:rPr lang="en-US" sz="2400" dirty="0"/>
              <a:t> </a:t>
            </a:r>
            <a:r>
              <a:rPr lang="en-US" sz="2400" dirty="0" err="1"/>
              <a:t>Energi</a:t>
            </a:r>
            <a:r>
              <a:rPr lang="en-US" sz="2400" dirty="0"/>
              <a:t> </a:t>
            </a:r>
            <a:r>
              <a:rPr lang="en-US" sz="2400" dirty="0" err="1"/>
              <a:t>menginginkan</a:t>
            </a:r>
            <a:r>
              <a:rPr lang="en-US" sz="2400" dirty="0"/>
              <a:t> salah </a:t>
            </a:r>
            <a:r>
              <a:rPr lang="en-US" sz="2400" dirty="0" err="1"/>
              <a:t>satunya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efisiensi</a:t>
            </a:r>
            <a:r>
              <a:rPr lang="en-US" sz="2400" dirty="0"/>
              <a:t> dan </a:t>
            </a:r>
            <a:r>
              <a:rPr lang="en-US" sz="2400" dirty="0" err="1"/>
              <a:t>efektifitas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sisi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Daya </a:t>
            </a:r>
            <a:r>
              <a:rPr lang="en-US" sz="2400" dirty="0" err="1"/>
              <a:t>Manusia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menurunkan</a:t>
            </a:r>
            <a:r>
              <a:rPr lang="en-US" sz="2400" dirty="0"/>
              <a:t> </a:t>
            </a:r>
            <a:r>
              <a:rPr lang="en-US" sz="2400" dirty="0" err="1"/>
              <a:t>biaya</a:t>
            </a:r>
            <a:r>
              <a:rPr lang="en-US" sz="2400" dirty="0"/>
              <a:t> </a:t>
            </a:r>
            <a:r>
              <a:rPr lang="en-US" sz="2400" dirty="0" err="1"/>
              <a:t>operasional</a:t>
            </a:r>
            <a:r>
              <a:rPr lang="en-US" sz="2400" dirty="0"/>
              <a:t>,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layanan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kemampuan</a:t>
            </a:r>
            <a:r>
              <a:rPr lang="en-US" sz="2400" dirty="0"/>
              <a:t> </a:t>
            </a:r>
            <a:r>
              <a:rPr lang="en-US" sz="2400" dirty="0" err="1"/>
              <a:t>penjualan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pendapatan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2224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F3010-4161-A0CF-1282-0DCA95C1A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Analisa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Kondisi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Sumber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Daya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Manusia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PT.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Ritel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Energi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EC1162E-3CF2-1DE6-753B-A3124F8D4D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351" y="1787704"/>
            <a:ext cx="11291298" cy="1931541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B86522E-1DA5-81DF-7D7F-7FE5206E69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869" y="4150759"/>
            <a:ext cx="11371780" cy="2024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973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08EEF-E295-AF8D-69F5-692ED4F44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Hambatan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Daya </a:t>
            </a:r>
            <a:r>
              <a:rPr lang="en-US" dirty="0" err="1"/>
              <a:t>Manusia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A565C-FD65-D680-0C19-3EC7453F9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Profile SDM</a:t>
            </a:r>
          </a:p>
          <a:p>
            <a:r>
              <a:rPr lang="en-US" dirty="0"/>
              <a:t>2. Gap </a:t>
            </a:r>
            <a:r>
              <a:rPr lang="en-US" dirty="0" err="1"/>
              <a:t>Senioritas</a:t>
            </a:r>
            <a:r>
              <a:rPr lang="en-US" dirty="0"/>
              <a:t> </a:t>
            </a:r>
          </a:p>
          <a:p>
            <a:r>
              <a:rPr lang="en-US" dirty="0"/>
              <a:t>3. Team </a:t>
            </a:r>
            <a:r>
              <a:rPr lang="en-US" dirty="0" err="1"/>
              <a:t>Pengembang</a:t>
            </a:r>
            <a:r>
              <a:rPr lang="en-US" dirty="0"/>
              <a:t> Perusahaan</a:t>
            </a:r>
          </a:p>
          <a:p>
            <a:r>
              <a:rPr lang="en-US" dirty="0"/>
              <a:t>4. </a:t>
            </a:r>
            <a:r>
              <a:rPr lang="en-US" dirty="0" err="1"/>
              <a:t>Konsistensi</a:t>
            </a:r>
            <a:r>
              <a:rPr lang="en-US" dirty="0"/>
              <a:t> Perusahaan</a:t>
            </a:r>
          </a:p>
        </p:txBody>
      </p:sp>
    </p:spTree>
    <p:extLst>
      <p:ext uri="{BB962C8B-B14F-4D97-AF65-F5344CB8AC3E}">
        <p14:creationId xmlns:p14="http://schemas.microsoft.com/office/powerpoint/2010/main" val="1772401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98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PT. RITEL ENERGI</vt:lpstr>
      <vt:lpstr>Kondisi Permasalahan PT. Ritel Energi</vt:lpstr>
      <vt:lpstr>Analisa Kondisi Sumber Daya Manusia PT. Ritel Energi</vt:lpstr>
      <vt:lpstr>Potensi Hambatan Pengembangan Sumber Daya Manusia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Rizki Pamela</dc:creator>
  <cp:lastModifiedBy>Rizki Pamela</cp:lastModifiedBy>
  <cp:revision>3</cp:revision>
  <dcterms:created xsi:type="dcterms:W3CDTF">2024-06-11T06:20:04Z</dcterms:created>
  <dcterms:modified xsi:type="dcterms:W3CDTF">2024-06-11T07:11:34Z</dcterms:modified>
</cp:coreProperties>
</file>