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D600E-1D84-4450-8CA7-7E090E0E00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9F443904-576F-4BD8-8B1F-6CCC64B491AA}">
      <dgm:prSet phldrT="[Text]"/>
      <dgm:spPr/>
      <dgm:t>
        <a:bodyPr/>
        <a:lstStyle/>
        <a:p>
          <a:r>
            <a:rPr lang="en-US" dirty="0" err="1"/>
            <a:t>Kesenjangan</a:t>
          </a:r>
          <a:r>
            <a:rPr lang="en-US" dirty="0"/>
            <a:t> </a:t>
          </a:r>
          <a:r>
            <a:rPr lang="en-US" dirty="0" err="1"/>
            <a:t>Kualitas</a:t>
          </a:r>
          <a:r>
            <a:rPr lang="en-US" dirty="0"/>
            <a:t> SDM </a:t>
          </a:r>
          <a:endParaRPr lang="en-ID" dirty="0"/>
        </a:p>
      </dgm:t>
    </dgm:pt>
    <dgm:pt modelId="{6BDD98FD-564A-41E9-B8ED-E74061BC55EB}" type="parTrans" cxnId="{9FFA0DE2-B830-4AFE-BB39-443873E42579}">
      <dgm:prSet/>
      <dgm:spPr/>
      <dgm:t>
        <a:bodyPr/>
        <a:lstStyle/>
        <a:p>
          <a:endParaRPr lang="en-ID"/>
        </a:p>
      </dgm:t>
    </dgm:pt>
    <dgm:pt modelId="{E637D39E-A3FD-44C7-816C-F2CB3485738A}" type="sibTrans" cxnId="{9FFA0DE2-B830-4AFE-BB39-443873E42579}">
      <dgm:prSet/>
      <dgm:spPr/>
      <dgm:t>
        <a:bodyPr/>
        <a:lstStyle/>
        <a:p>
          <a:endParaRPr lang="en-ID"/>
        </a:p>
      </dgm:t>
    </dgm:pt>
    <dgm:pt modelId="{6CE421F7-7571-4979-85C0-B1E885AD648C}">
      <dgm:prSet phldrT="[Text]"/>
      <dgm:spPr/>
      <dgm:t>
        <a:bodyPr/>
        <a:lstStyle/>
        <a:p>
          <a:r>
            <a:rPr lang="en-US" dirty="0" err="1"/>
            <a:t>Terdapat</a:t>
          </a:r>
          <a:r>
            <a:rPr lang="en-US" dirty="0"/>
            <a:t> </a:t>
          </a:r>
          <a:r>
            <a:rPr lang="en-US" dirty="0" err="1"/>
            <a:t>kesenjangan</a:t>
          </a:r>
          <a:r>
            <a:rPr lang="en-US" dirty="0"/>
            <a:t> </a:t>
          </a:r>
          <a:r>
            <a:rPr lang="en-US" dirty="0" err="1"/>
            <a:t>kualitas</a:t>
          </a:r>
          <a:r>
            <a:rPr lang="en-US" dirty="0"/>
            <a:t> SDM yang </a:t>
          </a:r>
          <a:r>
            <a:rPr lang="en-US" i="1" dirty="0"/>
            <a:t>old employees</a:t>
          </a:r>
          <a:r>
            <a:rPr lang="en-US" dirty="0"/>
            <a:t> dan </a:t>
          </a:r>
          <a:r>
            <a:rPr lang="en-US" i="1" dirty="0"/>
            <a:t>new employees</a:t>
          </a:r>
          <a:endParaRPr lang="en-ID" i="1" dirty="0"/>
        </a:p>
      </dgm:t>
    </dgm:pt>
    <dgm:pt modelId="{843E8A3D-BC45-4BF1-9495-4B2F31AFBD68}" type="parTrans" cxnId="{7612F803-9CB6-4AD0-8E8A-63493D7CFBCE}">
      <dgm:prSet/>
      <dgm:spPr/>
      <dgm:t>
        <a:bodyPr/>
        <a:lstStyle/>
        <a:p>
          <a:endParaRPr lang="en-ID"/>
        </a:p>
      </dgm:t>
    </dgm:pt>
    <dgm:pt modelId="{3D7772B1-D38A-4F96-A761-DA260DBF9BF2}" type="sibTrans" cxnId="{7612F803-9CB6-4AD0-8E8A-63493D7CFBCE}">
      <dgm:prSet/>
      <dgm:spPr/>
      <dgm:t>
        <a:bodyPr/>
        <a:lstStyle/>
        <a:p>
          <a:endParaRPr lang="en-ID"/>
        </a:p>
      </dgm:t>
    </dgm:pt>
    <dgm:pt modelId="{CA8776F8-7D8D-4A7B-ABCD-FBA57049F84D}">
      <dgm:prSet phldrT="[Text]"/>
      <dgm:spPr/>
      <dgm:t>
        <a:bodyPr/>
        <a:lstStyle/>
        <a:p>
          <a:r>
            <a:rPr lang="en-US" dirty="0" err="1"/>
            <a:t>Penurunan</a:t>
          </a:r>
          <a:r>
            <a:rPr lang="en-US" dirty="0"/>
            <a:t> Sales</a:t>
          </a:r>
          <a:endParaRPr lang="en-ID" dirty="0"/>
        </a:p>
      </dgm:t>
    </dgm:pt>
    <dgm:pt modelId="{A63386B3-F6DF-485F-8F24-CB8602CBA17C}" type="parTrans" cxnId="{BA0C474A-B828-40FE-BBCF-D1D4468EB4D6}">
      <dgm:prSet/>
      <dgm:spPr/>
      <dgm:t>
        <a:bodyPr/>
        <a:lstStyle/>
        <a:p>
          <a:endParaRPr lang="en-ID"/>
        </a:p>
      </dgm:t>
    </dgm:pt>
    <dgm:pt modelId="{E769EF9C-F230-4505-B2C0-404020E5B52A}" type="sibTrans" cxnId="{BA0C474A-B828-40FE-BBCF-D1D4468EB4D6}">
      <dgm:prSet/>
      <dgm:spPr/>
      <dgm:t>
        <a:bodyPr/>
        <a:lstStyle/>
        <a:p>
          <a:endParaRPr lang="en-ID"/>
        </a:p>
      </dgm:t>
    </dgm:pt>
    <dgm:pt modelId="{6BF6BAA3-B5E7-4ADC-BADF-F80EC09494A7}">
      <dgm:prSet phldrT="[Text]"/>
      <dgm:spPr/>
      <dgm:t>
        <a:bodyPr/>
        <a:lstStyle/>
        <a:p>
          <a:r>
            <a:rPr lang="en-US" dirty="0" err="1"/>
            <a:t>Berkurangnya</a:t>
          </a:r>
          <a:r>
            <a:rPr lang="en-US" dirty="0"/>
            <a:t> sales yang </a:t>
          </a:r>
          <a:r>
            <a:rPr lang="en-US" dirty="0" err="1"/>
            <a:t>berakibat</a:t>
          </a:r>
          <a:r>
            <a:rPr lang="en-US" dirty="0"/>
            <a:t> </a:t>
          </a:r>
          <a:r>
            <a:rPr lang="en-US" dirty="0" err="1"/>
            <a:t>menurunnya</a:t>
          </a:r>
          <a:r>
            <a:rPr lang="en-US" dirty="0"/>
            <a:t> </a:t>
          </a:r>
          <a:r>
            <a:rPr lang="en-US" dirty="0" err="1"/>
            <a:t>pendapatan</a:t>
          </a:r>
          <a:r>
            <a:rPr lang="en-US" dirty="0"/>
            <a:t> </a:t>
          </a:r>
          <a:r>
            <a:rPr lang="en-US" dirty="0" err="1"/>
            <a:t>perusahaan</a:t>
          </a:r>
          <a:r>
            <a:rPr lang="en-US" dirty="0"/>
            <a:t> </a:t>
          </a:r>
          <a:endParaRPr lang="en-ID" dirty="0"/>
        </a:p>
      </dgm:t>
    </dgm:pt>
    <dgm:pt modelId="{85A5B53C-671F-4ACE-A82D-4FF829104FEB}" type="parTrans" cxnId="{76C0BA25-9759-4A9A-90C5-D59C5FDD0132}">
      <dgm:prSet/>
      <dgm:spPr/>
      <dgm:t>
        <a:bodyPr/>
        <a:lstStyle/>
        <a:p>
          <a:endParaRPr lang="en-ID"/>
        </a:p>
      </dgm:t>
    </dgm:pt>
    <dgm:pt modelId="{C70C6A99-02C7-4655-A00D-FC9AAB385114}" type="sibTrans" cxnId="{76C0BA25-9759-4A9A-90C5-D59C5FDD0132}">
      <dgm:prSet/>
      <dgm:spPr/>
      <dgm:t>
        <a:bodyPr/>
        <a:lstStyle/>
        <a:p>
          <a:endParaRPr lang="en-ID"/>
        </a:p>
      </dgm:t>
    </dgm:pt>
    <dgm:pt modelId="{9A812868-0849-4C16-9738-DA993B1BD94A}">
      <dgm:prSet phldrT="[Text]"/>
      <dgm:spPr/>
      <dgm:t>
        <a:bodyPr/>
        <a:lstStyle/>
        <a:p>
          <a:r>
            <a:rPr lang="en-US" dirty="0"/>
            <a:t>Era Disruption Covid-19</a:t>
          </a:r>
          <a:endParaRPr lang="en-ID" dirty="0"/>
        </a:p>
      </dgm:t>
    </dgm:pt>
    <dgm:pt modelId="{71E28D3E-453A-4916-812C-F1A0B8AA3967}" type="parTrans" cxnId="{80EF9932-5EC1-4F1F-A8DE-4658DE2940A6}">
      <dgm:prSet/>
      <dgm:spPr/>
      <dgm:t>
        <a:bodyPr/>
        <a:lstStyle/>
        <a:p>
          <a:endParaRPr lang="en-ID"/>
        </a:p>
      </dgm:t>
    </dgm:pt>
    <dgm:pt modelId="{6AC03F1D-B045-4FE4-840C-2ED9514DADBB}" type="sibTrans" cxnId="{80EF9932-5EC1-4F1F-A8DE-4658DE2940A6}">
      <dgm:prSet/>
      <dgm:spPr/>
      <dgm:t>
        <a:bodyPr/>
        <a:lstStyle/>
        <a:p>
          <a:endParaRPr lang="en-ID"/>
        </a:p>
      </dgm:t>
    </dgm:pt>
    <dgm:pt modelId="{F9E54E54-CA71-48D2-9987-30747225413F}">
      <dgm:prSet phldrT="[Text]"/>
      <dgm:spPr/>
      <dgm:t>
        <a:bodyPr/>
        <a:lstStyle/>
        <a:p>
          <a:r>
            <a:rPr lang="en-US" dirty="0" err="1"/>
            <a:t>Pandemi</a:t>
          </a:r>
          <a:r>
            <a:rPr lang="en-US" dirty="0"/>
            <a:t> </a:t>
          </a:r>
          <a:r>
            <a:rPr lang="en-US" dirty="0" err="1"/>
            <a:t>membuat</a:t>
          </a:r>
          <a:r>
            <a:rPr lang="en-US" dirty="0"/>
            <a:t> </a:t>
          </a:r>
          <a:r>
            <a:rPr lang="en-US" dirty="0" err="1"/>
            <a:t>permintaan</a:t>
          </a:r>
          <a:r>
            <a:rPr lang="en-US" dirty="0"/>
            <a:t> </a:t>
          </a:r>
          <a:r>
            <a:rPr lang="en-US" dirty="0" err="1"/>
            <a:t>menurun</a:t>
          </a:r>
          <a:r>
            <a:rPr lang="en-US" dirty="0"/>
            <a:t> </a:t>
          </a:r>
          <a:endParaRPr lang="en-ID" dirty="0"/>
        </a:p>
      </dgm:t>
    </dgm:pt>
    <dgm:pt modelId="{19D877DC-AE87-434B-A4F3-9535877A49DF}" type="parTrans" cxnId="{982238C5-11B9-4B94-BCFE-21E1E84A4988}">
      <dgm:prSet/>
      <dgm:spPr/>
      <dgm:t>
        <a:bodyPr/>
        <a:lstStyle/>
        <a:p>
          <a:endParaRPr lang="en-ID"/>
        </a:p>
      </dgm:t>
    </dgm:pt>
    <dgm:pt modelId="{72652CD2-A984-4E3F-9461-46F12C34107F}" type="sibTrans" cxnId="{982238C5-11B9-4B94-BCFE-21E1E84A4988}">
      <dgm:prSet/>
      <dgm:spPr/>
      <dgm:t>
        <a:bodyPr/>
        <a:lstStyle/>
        <a:p>
          <a:endParaRPr lang="en-ID"/>
        </a:p>
      </dgm:t>
    </dgm:pt>
    <dgm:pt modelId="{C6E3A799-9DCE-405A-BEAD-D4766F6BFC68}">
      <dgm:prSet phldrT="[Text]"/>
      <dgm:spPr/>
      <dgm:t>
        <a:bodyPr/>
        <a:lstStyle/>
        <a:p>
          <a:r>
            <a:rPr lang="en-US" i="0" dirty="0" err="1"/>
            <a:t>Minimnya</a:t>
          </a:r>
          <a:r>
            <a:rPr lang="en-US" i="0" dirty="0"/>
            <a:t> </a:t>
          </a:r>
          <a:r>
            <a:rPr lang="en-US" i="0" dirty="0" err="1"/>
            <a:t>pelaksanaan</a:t>
          </a:r>
          <a:r>
            <a:rPr lang="en-US" i="0" dirty="0"/>
            <a:t> </a:t>
          </a:r>
          <a:r>
            <a:rPr lang="en-US" i="0" dirty="0" err="1"/>
            <a:t>pelatihan</a:t>
          </a:r>
          <a:r>
            <a:rPr lang="en-US" i="0" dirty="0"/>
            <a:t> dan training </a:t>
          </a:r>
          <a:r>
            <a:rPr lang="en-US" i="0" dirty="0" err="1"/>
            <a:t>untuk</a:t>
          </a:r>
          <a:r>
            <a:rPr lang="en-US" i="0" dirty="0"/>
            <a:t> </a:t>
          </a:r>
          <a:r>
            <a:rPr lang="en-US" i="0" dirty="0" err="1"/>
            <a:t>peningkatan</a:t>
          </a:r>
          <a:r>
            <a:rPr lang="en-US" i="0" dirty="0"/>
            <a:t> </a:t>
          </a:r>
          <a:r>
            <a:rPr lang="en-US" i="0" dirty="0" err="1"/>
            <a:t>kualitas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</a:t>
          </a:r>
          <a:endParaRPr lang="en-ID" i="0" dirty="0"/>
        </a:p>
      </dgm:t>
    </dgm:pt>
    <dgm:pt modelId="{3415322E-554E-425C-95AA-8E17E2C136F5}" type="parTrans" cxnId="{DC598A87-17B2-40DD-AF89-170353FA6000}">
      <dgm:prSet/>
      <dgm:spPr/>
      <dgm:t>
        <a:bodyPr/>
        <a:lstStyle/>
        <a:p>
          <a:endParaRPr lang="en-ID"/>
        </a:p>
      </dgm:t>
    </dgm:pt>
    <dgm:pt modelId="{43AF8E47-4500-46FD-881B-90278869D7A1}" type="sibTrans" cxnId="{DC598A87-17B2-40DD-AF89-170353FA6000}">
      <dgm:prSet/>
      <dgm:spPr/>
      <dgm:t>
        <a:bodyPr/>
        <a:lstStyle/>
        <a:p>
          <a:endParaRPr lang="en-ID"/>
        </a:p>
      </dgm:t>
    </dgm:pt>
    <dgm:pt modelId="{1FF716BA-07A1-418C-912A-B4D63D9378D7}">
      <dgm:prSet phldrT="[Text]"/>
      <dgm:spPr/>
      <dgm:t>
        <a:bodyPr/>
        <a:lstStyle/>
        <a:p>
          <a:r>
            <a:rPr lang="en-US" i="0" dirty="0" err="1"/>
            <a:t>Dibutuhkan</a:t>
          </a:r>
          <a:r>
            <a:rPr lang="en-US" i="0" dirty="0"/>
            <a:t> </a:t>
          </a:r>
          <a:r>
            <a:rPr lang="en-US" i="0" dirty="0" err="1"/>
            <a:t>perampingan</a:t>
          </a:r>
          <a:r>
            <a:rPr lang="en-US" i="0" dirty="0"/>
            <a:t> </a:t>
          </a:r>
          <a:r>
            <a:rPr lang="en-US" i="0" dirty="0" err="1"/>
            <a:t>atau</a:t>
          </a:r>
          <a:r>
            <a:rPr lang="en-US" i="0" dirty="0"/>
            <a:t> </a:t>
          </a:r>
          <a:r>
            <a:rPr lang="en-US" i="0" dirty="0" err="1"/>
            <a:t>perubahan</a:t>
          </a:r>
          <a:r>
            <a:rPr lang="en-US" i="0" dirty="0"/>
            <a:t> STO </a:t>
          </a:r>
          <a:r>
            <a:rPr lang="en-US" i="0" dirty="0" err="1"/>
            <a:t>untuk</a:t>
          </a:r>
          <a:r>
            <a:rPr lang="en-US" i="0" dirty="0"/>
            <a:t> </a:t>
          </a:r>
          <a:r>
            <a:rPr lang="en-US" i="0" dirty="0" err="1"/>
            <a:t>menciptakan</a:t>
          </a:r>
          <a:r>
            <a:rPr lang="en-US" i="0" dirty="0"/>
            <a:t> </a:t>
          </a:r>
          <a:r>
            <a:rPr lang="en-US" i="0" dirty="0" err="1"/>
            <a:t>perusahaan</a:t>
          </a:r>
          <a:r>
            <a:rPr lang="en-US" i="0" dirty="0"/>
            <a:t> yang agile </a:t>
          </a:r>
          <a:r>
            <a:rPr lang="en-US" i="0" dirty="0" err="1"/>
            <a:t>sesuai</a:t>
          </a:r>
          <a:r>
            <a:rPr lang="en-US" i="0" dirty="0"/>
            <a:t> </a:t>
          </a:r>
          <a:r>
            <a:rPr lang="en-US" i="0" dirty="0" err="1"/>
            <a:t>dengan</a:t>
          </a:r>
          <a:r>
            <a:rPr lang="en-US" i="0" dirty="0"/>
            <a:t> </a:t>
          </a:r>
          <a:r>
            <a:rPr lang="en-US" i="0" dirty="0" err="1"/>
            <a:t>kemampuan</a:t>
          </a:r>
          <a:r>
            <a:rPr lang="en-US" i="0" dirty="0"/>
            <a:t> </a:t>
          </a:r>
          <a:r>
            <a:rPr lang="en-US" i="0" dirty="0" err="1"/>
            <a:t>pekerja</a:t>
          </a:r>
          <a:endParaRPr lang="en-ID" i="0" dirty="0"/>
        </a:p>
      </dgm:t>
    </dgm:pt>
    <dgm:pt modelId="{5BC1DB59-3E85-492E-A007-6FA56C52E468}" type="parTrans" cxnId="{B0A2A6DB-52A6-4514-948F-E2FD78A6895E}">
      <dgm:prSet/>
      <dgm:spPr/>
      <dgm:t>
        <a:bodyPr/>
        <a:lstStyle/>
        <a:p>
          <a:endParaRPr lang="en-ID"/>
        </a:p>
      </dgm:t>
    </dgm:pt>
    <dgm:pt modelId="{BD7351CD-3B8A-4317-9AE8-D78C39640D3E}" type="sibTrans" cxnId="{B0A2A6DB-52A6-4514-948F-E2FD78A6895E}">
      <dgm:prSet/>
      <dgm:spPr/>
      <dgm:t>
        <a:bodyPr/>
        <a:lstStyle/>
        <a:p>
          <a:endParaRPr lang="en-ID"/>
        </a:p>
      </dgm:t>
    </dgm:pt>
    <dgm:pt modelId="{736C2946-CD43-4FB1-8207-426ABD2F2334}">
      <dgm:prSet phldrT="[Text]"/>
      <dgm:spPr/>
      <dgm:t>
        <a:bodyPr/>
        <a:lstStyle/>
        <a:p>
          <a:r>
            <a:rPr lang="en-US" dirty="0" err="1"/>
            <a:t>Menurunya</a:t>
          </a:r>
          <a:r>
            <a:rPr lang="en-US" dirty="0"/>
            <a:t> </a:t>
          </a:r>
          <a:r>
            <a:rPr lang="en-US" dirty="0" err="1"/>
            <a:t>permintaan</a:t>
          </a:r>
          <a:r>
            <a:rPr lang="en-US" dirty="0"/>
            <a:t> </a:t>
          </a:r>
          <a:endParaRPr lang="en-ID" dirty="0"/>
        </a:p>
      </dgm:t>
    </dgm:pt>
    <dgm:pt modelId="{83FD5C20-A648-4D27-91FD-8ED23A0F3C55}" type="parTrans" cxnId="{DAB02DA0-E9DB-480F-9086-17F7AB11AD03}">
      <dgm:prSet/>
      <dgm:spPr/>
      <dgm:t>
        <a:bodyPr/>
        <a:lstStyle/>
        <a:p>
          <a:endParaRPr lang="en-ID"/>
        </a:p>
      </dgm:t>
    </dgm:pt>
    <dgm:pt modelId="{189D3296-A167-4E0C-A46F-D3B51E83F245}" type="sibTrans" cxnId="{DAB02DA0-E9DB-480F-9086-17F7AB11AD03}">
      <dgm:prSet/>
      <dgm:spPr/>
      <dgm:t>
        <a:bodyPr/>
        <a:lstStyle/>
        <a:p>
          <a:endParaRPr lang="en-ID"/>
        </a:p>
      </dgm:t>
    </dgm:pt>
    <dgm:pt modelId="{69F171A8-2CCC-4214-9ADA-08398279B539}">
      <dgm:prSet phldrT="[Text]"/>
      <dgm:spPr/>
      <dgm:t>
        <a:bodyPr/>
        <a:lstStyle/>
        <a:p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ketidakseimbangan</a:t>
          </a:r>
          <a:r>
            <a:rPr lang="en-US" dirty="0"/>
            <a:t> </a:t>
          </a:r>
          <a:r>
            <a:rPr lang="en-US" dirty="0" err="1"/>
            <a:t>antara</a:t>
          </a:r>
          <a:r>
            <a:rPr lang="en-US" dirty="0"/>
            <a:t> supply and demand</a:t>
          </a:r>
          <a:endParaRPr lang="en-ID" dirty="0"/>
        </a:p>
      </dgm:t>
    </dgm:pt>
    <dgm:pt modelId="{02BF4B7D-E6A6-4602-915B-612EF64FD655}" type="parTrans" cxnId="{10008511-874E-48C1-A0EE-7A9AAFFF1695}">
      <dgm:prSet/>
      <dgm:spPr/>
      <dgm:t>
        <a:bodyPr/>
        <a:lstStyle/>
        <a:p>
          <a:endParaRPr lang="en-ID"/>
        </a:p>
      </dgm:t>
    </dgm:pt>
    <dgm:pt modelId="{A25B4B69-F605-4012-8AD7-E530BBCBB04B}" type="sibTrans" cxnId="{10008511-874E-48C1-A0EE-7A9AAFFF1695}">
      <dgm:prSet/>
      <dgm:spPr/>
      <dgm:t>
        <a:bodyPr/>
        <a:lstStyle/>
        <a:p>
          <a:endParaRPr lang="en-ID"/>
        </a:p>
      </dgm:t>
    </dgm:pt>
    <dgm:pt modelId="{C467E26C-B340-4E26-81AB-2429249EF5B8}">
      <dgm:prSet phldrT="[Text]"/>
      <dgm:spPr/>
      <dgm:t>
        <a:bodyPr/>
        <a:lstStyle/>
        <a:p>
          <a:r>
            <a:rPr lang="en-US" i="0" dirty="0" err="1"/>
            <a:t>Terdapat</a:t>
          </a:r>
          <a:r>
            <a:rPr lang="en-US" i="0" dirty="0"/>
            <a:t> </a:t>
          </a:r>
          <a:r>
            <a:rPr lang="en-US" i="0" dirty="0" err="1"/>
            <a:t>beberapa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yang </a:t>
          </a:r>
          <a:r>
            <a:rPr lang="en-US" i="0" dirty="0" err="1"/>
            <a:t>ditempatkan</a:t>
          </a:r>
          <a:r>
            <a:rPr lang="en-US" i="0" dirty="0"/>
            <a:t> </a:t>
          </a:r>
          <a:r>
            <a:rPr lang="en-US" i="0" dirty="0" err="1"/>
            <a:t>tidak</a:t>
          </a:r>
          <a:r>
            <a:rPr lang="en-US" i="0" dirty="0"/>
            <a:t> </a:t>
          </a:r>
          <a:r>
            <a:rPr lang="en-US" i="0" dirty="0" err="1"/>
            <a:t>sesuai</a:t>
          </a:r>
          <a:r>
            <a:rPr lang="en-US" i="0" dirty="0"/>
            <a:t> </a:t>
          </a:r>
          <a:r>
            <a:rPr lang="en-US" i="0" dirty="0" err="1"/>
            <a:t>dengan</a:t>
          </a:r>
          <a:r>
            <a:rPr lang="en-US" i="0" dirty="0"/>
            <a:t> background </a:t>
          </a:r>
          <a:r>
            <a:rPr lang="en-US" i="0" dirty="0" err="1"/>
            <a:t>pendidikan</a:t>
          </a:r>
          <a:endParaRPr lang="en-ID" i="0" dirty="0"/>
        </a:p>
      </dgm:t>
    </dgm:pt>
    <dgm:pt modelId="{9F2F0C5F-7269-459E-96F7-5FC56BEDFF26}" type="parTrans" cxnId="{145B550D-80EE-48A0-AFB3-E0513AB7B4FB}">
      <dgm:prSet/>
      <dgm:spPr/>
      <dgm:t>
        <a:bodyPr/>
        <a:lstStyle/>
        <a:p>
          <a:endParaRPr lang="en-ID"/>
        </a:p>
      </dgm:t>
    </dgm:pt>
    <dgm:pt modelId="{D2B40F48-95C6-4D96-8543-319307132138}" type="sibTrans" cxnId="{145B550D-80EE-48A0-AFB3-E0513AB7B4FB}">
      <dgm:prSet/>
      <dgm:spPr/>
      <dgm:t>
        <a:bodyPr/>
        <a:lstStyle/>
        <a:p>
          <a:endParaRPr lang="en-ID"/>
        </a:p>
      </dgm:t>
    </dgm:pt>
    <dgm:pt modelId="{E47F7015-0FB3-41CA-9634-6B034EC72AF7}">
      <dgm:prSet phldrT="[Text]"/>
      <dgm:spPr/>
      <dgm:t>
        <a:bodyPr/>
        <a:lstStyle/>
        <a:p>
          <a:r>
            <a:rPr lang="en-US" dirty="0" err="1"/>
            <a:t>Terjadinya</a:t>
          </a:r>
          <a:r>
            <a:rPr lang="en-US" dirty="0"/>
            <a:t> </a:t>
          </a:r>
          <a:r>
            <a:rPr lang="en-US" dirty="0" err="1"/>
            <a:t>kekhawatiran</a:t>
          </a:r>
          <a:r>
            <a:rPr lang="en-US" dirty="0"/>
            <a:t> </a:t>
          </a:r>
          <a:r>
            <a:rPr lang="en-US" dirty="0" err="1"/>
            <a:t>pekerja</a:t>
          </a:r>
          <a:r>
            <a:rPr lang="en-US" dirty="0"/>
            <a:t> </a:t>
          </a:r>
          <a:r>
            <a:rPr lang="en-US" dirty="0" err="1"/>
            <a:t>akan</a:t>
          </a:r>
          <a:r>
            <a:rPr lang="en-US" dirty="0"/>
            <a:t> di PHK </a:t>
          </a:r>
          <a:r>
            <a:rPr lang="en-US" dirty="0" err="1"/>
            <a:t>sehingga</a:t>
          </a:r>
          <a:r>
            <a:rPr lang="en-US" dirty="0"/>
            <a:t> </a:t>
          </a:r>
          <a:r>
            <a:rPr lang="en-US" dirty="0" err="1"/>
            <a:t>bekerja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nyaman</a:t>
          </a:r>
          <a:endParaRPr lang="en-ID" dirty="0"/>
        </a:p>
      </dgm:t>
    </dgm:pt>
    <dgm:pt modelId="{68E1F203-9A89-4714-802D-CE7475249F1D}" type="parTrans" cxnId="{C49081AB-5019-4441-AF7E-6AFABB417D3B}">
      <dgm:prSet/>
      <dgm:spPr/>
      <dgm:t>
        <a:bodyPr/>
        <a:lstStyle/>
        <a:p>
          <a:endParaRPr lang="en-ID"/>
        </a:p>
      </dgm:t>
    </dgm:pt>
    <dgm:pt modelId="{69700EC9-359F-4F6E-9996-B47B16FE2CB2}" type="sibTrans" cxnId="{C49081AB-5019-4441-AF7E-6AFABB417D3B}">
      <dgm:prSet/>
      <dgm:spPr/>
      <dgm:t>
        <a:bodyPr/>
        <a:lstStyle/>
        <a:p>
          <a:endParaRPr lang="en-ID"/>
        </a:p>
      </dgm:t>
    </dgm:pt>
    <dgm:pt modelId="{CF2D403F-A113-4BEA-A091-4BB9AA9F62DA}" type="pres">
      <dgm:prSet presAssocID="{857D600E-1D84-4450-8CA7-7E090E0E00AE}" presName="linear" presStyleCnt="0">
        <dgm:presLayoutVars>
          <dgm:animLvl val="lvl"/>
          <dgm:resizeHandles val="exact"/>
        </dgm:presLayoutVars>
      </dgm:prSet>
      <dgm:spPr/>
    </dgm:pt>
    <dgm:pt modelId="{7B6AB895-B051-493A-83F0-CF93C27A7295}" type="pres">
      <dgm:prSet presAssocID="{9F443904-576F-4BD8-8B1F-6CCC64B491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EF33586-FD6B-4CEE-B50E-32A39D2E01D4}" type="pres">
      <dgm:prSet presAssocID="{9F443904-576F-4BD8-8B1F-6CCC64B491AA}" presName="childText" presStyleLbl="revTx" presStyleIdx="0" presStyleCnt="3" custScaleY="44811">
        <dgm:presLayoutVars>
          <dgm:bulletEnabled val="1"/>
        </dgm:presLayoutVars>
      </dgm:prSet>
      <dgm:spPr/>
    </dgm:pt>
    <dgm:pt modelId="{7833361F-DD8D-4C8D-A846-48A973218581}" type="pres">
      <dgm:prSet presAssocID="{CA8776F8-7D8D-4A7B-ABCD-FBA57049F84D}" presName="parentText" presStyleLbl="node1" presStyleIdx="1" presStyleCnt="3" custLinFactNeighborY="10764">
        <dgm:presLayoutVars>
          <dgm:chMax val="0"/>
          <dgm:bulletEnabled val="1"/>
        </dgm:presLayoutVars>
      </dgm:prSet>
      <dgm:spPr/>
    </dgm:pt>
    <dgm:pt modelId="{AFC2B35C-595F-49C8-A717-0EEEFCB642A2}" type="pres">
      <dgm:prSet presAssocID="{CA8776F8-7D8D-4A7B-ABCD-FBA57049F84D}" presName="childText" presStyleLbl="revTx" presStyleIdx="1" presStyleCnt="3" custLinFactNeighborY="18091">
        <dgm:presLayoutVars>
          <dgm:bulletEnabled val="1"/>
        </dgm:presLayoutVars>
      </dgm:prSet>
      <dgm:spPr/>
    </dgm:pt>
    <dgm:pt modelId="{AEF1663E-41D2-462C-8AEE-E4A72677F578}" type="pres">
      <dgm:prSet presAssocID="{9A812868-0849-4C16-9738-DA993B1BD94A}" presName="parentText" presStyleLbl="node1" presStyleIdx="2" presStyleCnt="3" custLinFactNeighborY="2133">
        <dgm:presLayoutVars>
          <dgm:chMax val="0"/>
          <dgm:bulletEnabled val="1"/>
        </dgm:presLayoutVars>
      </dgm:prSet>
      <dgm:spPr/>
    </dgm:pt>
    <dgm:pt modelId="{1E8F5845-25BD-446F-A379-E3D2443BF2FE}" type="pres">
      <dgm:prSet presAssocID="{9A812868-0849-4C16-9738-DA993B1BD94A}" presName="childText" presStyleLbl="revTx" presStyleIdx="2" presStyleCnt="3" custLinFactNeighborY="11508">
        <dgm:presLayoutVars>
          <dgm:bulletEnabled val="1"/>
        </dgm:presLayoutVars>
      </dgm:prSet>
      <dgm:spPr/>
    </dgm:pt>
  </dgm:ptLst>
  <dgm:cxnLst>
    <dgm:cxn modelId="{7612F803-9CB6-4AD0-8E8A-63493D7CFBCE}" srcId="{9F443904-576F-4BD8-8B1F-6CCC64B491AA}" destId="{6CE421F7-7571-4979-85C0-B1E885AD648C}" srcOrd="0" destOrd="0" parTransId="{843E8A3D-BC45-4BF1-9495-4B2F31AFBD68}" sibTransId="{3D7772B1-D38A-4F96-A761-DA260DBF9BF2}"/>
    <dgm:cxn modelId="{145B550D-80EE-48A0-AFB3-E0513AB7B4FB}" srcId="{9F443904-576F-4BD8-8B1F-6CCC64B491AA}" destId="{C467E26C-B340-4E26-81AB-2429249EF5B8}" srcOrd="3" destOrd="0" parTransId="{9F2F0C5F-7269-459E-96F7-5FC56BEDFF26}" sibTransId="{D2B40F48-95C6-4D96-8543-319307132138}"/>
    <dgm:cxn modelId="{10008511-874E-48C1-A0EE-7A9AAFFF1695}" srcId="{CA8776F8-7D8D-4A7B-ABCD-FBA57049F84D}" destId="{69F171A8-2CCC-4214-9ADA-08398279B539}" srcOrd="2" destOrd="0" parTransId="{02BF4B7D-E6A6-4602-915B-612EF64FD655}" sibTransId="{A25B4B69-F605-4012-8AD7-E530BBCBB04B}"/>
    <dgm:cxn modelId="{3119F418-131B-4EB8-939D-286A55F76325}" type="presOf" srcId="{6BF6BAA3-B5E7-4ADC-BADF-F80EC09494A7}" destId="{AFC2B35C-595F-49C8-A717-0EEEFCB642A2}" srcOrd="0" destOrd="0" presId="urn:microsoft.com/office/officeart/2005/8/layout/vList2"/>
    <dgm:cxn modelId="{76C0BA25-9759-4A9A-90C5-D59C5FDD0132}" srcId="{CA8776F8-7D8D-4A7B-ABCD-FBA57049F84D}" destId="{6BF6BAA3-B5E7-4ADC-BADF-F80EC09494A7}" srcOrd="0" destOrd="0" parTransId="{85A5B53C-671F-4ACE-A82D-4FF829104FEB}" sibTransId="{C70C6A99-02C7-4655-A00D-FC9AAB385114}"/>
    <dgm:cxn modelId="{80EF9932-5EC1-4F1F-A8DE-4658DE2940A6}" srcId="{857D600E-1D84-4450-8CA7-7E090E0E00AE}" destId="{9A812868-0849-4C16-9738-DA993B1BD94A}" srcOrd="2" destOrd="0" parTransId="{71E28D3E-453A-4916-812C-F1A0B8AA3967}" sibTransId="{6AC03F1D-B045-4FE4-840C-2ED9514DADBB}"/>
    <dgm:cxn modelId="{57687F5B-76E5-42DF-BFD9-211C3CAEA8CC}" type="presOf" srcId="{C6E3A799-9DCE-405A-BEAD-D4766F6BFC68}" destId="{5EF33586-FD6B-4CEE-B50E-32A39D2E01D4}" srcOrd="0" destOrd="1" presId="urn:microsoft.com/office/officeart/2005/8/layout/vList2"/>
    <dgm:cxn modelId="{BC099D64-CF12-4CC2-B6D3-07DA0A6B9FB6}" type="presOf" srcId="{1FF716BA-07A1-418C-912A-B4D63D9378D7}" destId="{5EF33586-FD6B-4CEE-B50E-32A39D2E01D4}" srcOrd="0" destOrd="2" presId="urn:microsoft.com/office/officeart/2005/8/layout/vList2"/>
    <dgm:cxn modelId="{BA0C474A-B828-40FE-BBCF-D1D4468EB4D6}" srcId="{857D600E-1D84-4450-8CA7-7E090E0E00AE}" destId="{CA8776F8-7D8D-4A7B-ABCD-FBA57049F84D}" srcOrd="1" destOrd="0" parTransId="{A63386B3-F6DF-485F-8F24-CB8602CBA17C}" sibTransId="{E769EF9C-F230-4505-B2C0-404020E5B52A}"/>
    <dgm:cxn modelId="{D56C2C58-8AAB-4BD2-BD36-92214E37E2A5}" type="presOf" srcId="{C467E26C-B340-4E26-81AB-2429249EF5B8}" destId="{5EF33586-FD6B-4CEE-B50E-32A39D2E01D4}" srcOrd="0" destOrd="3" presId="urn:microsoft.com/office/officeart/2005/8/layout/vList2"/>
    <dgm:cxn modelId="{DC598A87-17B2-40DD-AF89-170353FA6000}" srcId="{9F443904-576F-4BD8-8B1F-6CCC64B491AA}" destId="{C6E3A799-9DCE-405A-BEAD-D4766F6BFC68}" srcOrd="1" destOrd="0" parTransId="{3415322E-554E-425C-95AA-8E17E2C136F5}" sibTransId="{43AF8E47-4500-46FD-881B-90278869D7A1}"/>
    <dgm:cxn modelId="{A68F7B9F-650F-43CF-BC20-FFDC9BDB2981}" type="presOf" srcId="{9A812868-0849-4C16-9738-DA993B1BD94A}" destId="{AEF1663E-41D2-462C-8AEE-E4A72677F578}" srcOrd="0" destOrd="0" presId="urn:microsoft.com/office/officeart/2005/8/layout/vList2"/>
    <dgm:cxn modelId="{DAB02DA0-E9DB-480F-9086-17F7AB11AD03}" srcId="{CA8776F8-7D8D-4A7B-ABCD-FBA57049F84D}" destId="{736C2946-CD43-4FB1-8207-426ABD2F2334}" srcOrd="1" destOrd="0" parTransId="{83FD5C20-A648-4D27-91FD-8ED23A0F3C55}" sibTransId="{189D3296-A167-4E0C-A46F-D3B51E83F245}"/>
    <dgm:cxn modelId="{9951EBA5-ED9C-411E-95B5-69A9AF63F957}" type="presOf" srcId="{6CE421F7-7571-4979-85C0-B1E885AD648C}" destId="{5EF33586-FD6B-4CEE-B50E-32A39D2E01D4}" srcOrd="0" destOrd="0" presId="urn:microsoft.com/office/officeart/2005/8/layout/vList2"/>
    <dgm:cxn modelId="{EE6CC1A6-DFE1-49AF-BC4A-2E6F54EE9865}" type="presOf" srcId="{F9E54E54-CA71-48D2-9987-30747225413F}" destId="{1E8F5845-25BD-446F-A379-E3D2443BF2FE}" srcOrd="0" destOrd="0" presId="urn:microsoft.com/office/officeart/2005/8/layout/vList2"/>
    <dgm:cxn modelId="{CE5470AB-069E-4C26-96AE-7618F18B2D1B}" type="presOf" srcId="{857D600E-1D84-4450-8CA7-7E090E0E00AE}" destId="{CF2D403F-A113-4BEA-A091-4BB9AA9F62DA}" srcOrd="0" destOrd="0" presId="urn:microsoft.com/office/officeart/2005/8/layout/vList2"/>
    <dgm:cxn modelId="{C49081AB-5019-4441-AF7E-6AFABB417D3B}" srcId="{9A812868-0849-4C16-9738-DA993B1BD94A}" destId="{E47F7015-0FB3-41CA-9634-6B034EC72AF7}" srcOrd="1" destOrd="0" parTransId="{68E1F203-9A89-4714-802D-CE7475249F1D}" sibTransId="{69700EC9-359F-4F6E-9996-B47B16FE2CB2}"/>
    <dgm:cxn modelId="{A5201BBB-A566-47B9-AD80-E0647E029B3F}" type="presOf" srcId="{736C2946-CD43-4FB1-8207-426ABD2F2334}" destId="{AFC2B35C-595F-49C8-A717-0EEEFCB642A2}" srcOrd="0" destOrd="1" presId="urn:microsoft.com/office/officeart/2005/8/layout/vList2"/>
    <dgm:cxn modelId="{02C853C1-C888-4E12-BA4F-D00A2C9563F8}" type="presOf" srcId="{69F171A8-2CCC-4214-9ADA-08398279B539}" destId="{AFC2B35C-595F-49C8-A717-0EEEFCB642A2}" srcOrd="0" destOrd="2" presId="urn:microsoft.com/office/officeart/2005/8/layout/vList2"/>
    <dgm:cxn modelId="{982238C5-11B9-4B94-BCFE-21E1E84A4988}" srcId="{9A812868-0849-4C16-9738-DA993B1BD94A}" destId="{F9E54E54-CA71-48D2-9987-30747225413F}" srcOrd="0" destOrd="0" parTransId="{19D877DC-AE87-434B-A4F3-9535877A49DF}" sibTransId="{72652CD2-A984-4E3F-9461-46F12C34107F}"/>
    <dgm:cxn modelId="{C97A93C6-7297-4ECF-B1E0-67A3A4F1E161}" type="presOf" srcId="{E47F7015-0FB3-41CA-9634-6B034EC72AF7}" destId="{1E8F5845-25BD-446F-A379-E3D2443BF2FE}" srcOrd="0" destOrd="1" presId="urn:microsoft.com/office/officeart/2005/8/layout/vList2"/>
    <dgm:cxn modelId="{B0A2A6DB-52A6-4514-948F-E2FD78A6895E}" srcId="{9F443904-576F-4BD8-8B1F-6CCC64B491AA}" destId="{1FF716BA-07A1-418C-912A-B4D63D9378D7}" srcOrd="2" destOrd="0" parTransId="{5BC1DB59-3E85-492E-A007-6FA56C52E468}" sibTransId="{BD7351CD-3B8A-4317-9AE8-D78C39640D3E}"/>
    <dgm:cxn modelId="{9FFA0DE2-B830-4AFE-BB39-443873E42579}" srcId="{857D600E-1D84-4450-8CA7-7E090E0E00AE}" destId="{9F443904-576F-4BD8-8B1F-6CCC64B491AA}" srcOrd="0" destOrd="0" parTransId="{6BDD98FD-564A-41E9-B8ED-E74061BC55EB}" sibTransId="{E637D39E-A3FD-44C7-816C-F2CB3485738A}"/>
    <dgm:cxn modelId="{07DD39E2-9725-42D0-B30C-5C5ABDB02AD3}" type="presOf" srcId="{CA8776F8-7D8D-4A7B-ABCD-FBA57049F84D}" destId="{7833361F-DD8D-4C8D-A846-48A973218581}" srcOrd="0" destOrd="0" presId="urn:microsoft.com/office/officeart/2005/8/layout/vList2"/>
    <dgm:cxn modelId="{7EDF96F0-7FD8-4743-B23A-675E0861278A}" type="presOf" srcId="{9F443904-576F-4BD8-8B1F-6CCC64B491AA}" destId="{7B6AB895-B051-493A-83F0-CF93C27A7295}" srcOrd="0" destOrd="0" presId="urn:microsoft.com/office/officeart/2005/8/layout/vList2"/>
    <dgm:cxn modelId="{C016A1DC-8AF9-4BBA-BEB8-5D96B71A2607}" type="presParOf" srcId="{CF2D403F-A113-4BEA-A091-4BB9AA9F62DA}" destId="{7B6AB895-B051-493A-83F0-CF93C27A7295}" srcOrd="0" destOrd="0" presId="urn:microsoft.com/office/officeart/2005/8/layout/vList2"/>
    <dgm:cxn modelId="{5DC2C536-B6D1-4903-8518-1E559FD9FF71}" type="presParOf" srcId="{CF2D403F-A113-4BEA-A091-4BB9AA9F62DA}" destId="{5EF33586-FD6B-4CEE-B50E-32A39D2E01D4}" srcOrd="1" destOrd="0" presId="urn:microsoft.com/office/officeart/2005/8/layout/vList2"/>
    <dgm:cxn modelId="{C45B65FF-AD6B-46F7-84AF-32C0C58E37B4}" type="presParOf" srcId="{CF2D403F-A113-4BEA-A091-4BB9AA9F62DA}" destId="{7833361F-DD8D-4C8D-A846-48A973218581}" srcOrd="2" destOrd="0" presId="urn:microsoft.com/office/officeart/2005/8/layout/vList2"/>
    <dgm:cxn modelId="{025CC931-F26F-4586-A063-8815D670303F}" type="presParOf" srcId="{CF2D403F-A113-4BEA-A091-4BB9AA9F62DA}" destId="{AFC2B35C-595F-49C8-A717-0EEEFCB642A2}" srcOrd="3" destOrd="0" presId="urn:microsoft.com/office/officeart/2005/8/layout/vList2"/>
    <dgm:cxn modelId="{95DA1C41-9F2B-4DD7-BA27-A28B92FE60CF}" type="presParOf" srcId="{CF2D403F-A113-4BEA-A091-4BB9AA9F62DA}" destId="{AEF1663E-41D2-462C-8AEE-E4A72677F578}" srcOrd="4" destOrd="0" presId="urn:microsoft.com/office/officeart/2005/8/layout/vList2"/>
    <dgm:cxn modelId="{24A0C9F2-01CC-4142-936D-039AECB79C0C}" type="presParOf" srcId="{CF2D403F-A113-4BEA-A091-4BB9AA9F62DA}" destId="{1E8F5845-25BD-446F-A379-E3D2443BF2F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7D600E-1D84-4450-8CA7-7E090E0E00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9F443904-576F-4BD8-8B1F-6CCC64B491AA}">
      <dgm:prSet phldrT="[Text]"/>
      <dgm:spPr/>
      <dgm:t>
        <a:bodyPr/>
        <a:lstStyle/>
        <a:p>
          <a:r>
            <a:rPr lang="en-US" dirty="0" err="1"/>
            <a:t>Peningkatan</a:t>
          </a:r>
          <a:r>
            <a:rPr lang="en-US" dirty="0"/>
            <a:t> </a:t>
          </a:r>
          <a:r>
            <a:rPr lang="en-US" dirty="0" err="1"/>
            <a:t>Kualitas</a:t>
          </a:r>
          <a:r>
            <a:rPr lang="en-US" dirty="0"/>
            <a:t> SDM </a:t>
          </a:r>
          <a:endParaRPr lang="en-ID" dirty="0"/>
        </a:p>
      </dgm:t>
    </dgm:pt>
    <dgm:pt modelId="{6BDD98FD-564A-41E9-B8ED-E74061BC55EB}" type="parTrans" cxnId="{9FFA0DE2-B830-4AFE-BB39-443873E42579}">
      <dgm:prSet/>
      <dgm:spPr/>
      <dgm:t>
        <a:bodyPr/>
        <a:lstStyle/>
        <a:p>
          <a:endParaRPr lang="en-ID"/>
        </a:p>
      </dgm:t>
    </dgm:pt>
    <dgm:pt modelId="{E637D39E-A3FD-44C7-816C-F2CB3485738A}" type="sibTrans" cxnId="{9FFA0DE2-B830-4AFE-BB39-443873E42579}">
      <dgm:prSet/>
      <dgm:spPr/>
      <dgm:t>
        <a:bodyPr/>
        <a:lstStyle/>
        <a:p>
          <a:endParaRPr lang="en-ID"/>
        </a:p>
      </dgm:t>
    </dgm:pt>
    <dgm:pt modelId="{6CE421F7-7571-4979-85C0-B1E885AD648C}">
      <dgm:prSet phldrT="[Text]"/>
      <dgm:spPr/>
      <dgm:t>
        <a:bodyPr/>
        <a:lstStyle/>
        <a:p>
          <a:r>
            <a:rPr lang="en-US" i="0" dirty="0" err="1"/>
            <a:t>Pengadaan</a:t>
          </a:r>
          <a:r>
            <a:rPr lang="en-US" i="0" dirty="0"/>
            <a:t> </a:t>
          </a:r>
          <a:r>
            <a:rPr lang="en-US" i="0" dirty="0" err="1"/>
            <a:t>pelatihan</a:t>
          </a:r>
          <a:r>
            <a:rPr lang="en-US" i="0" dirty="0"/>
            <a:t> </a:t>
          </a:r>
          <a:r>
            <a:rPr lang="en-US" i="0" dirty="0" err="1"/>
            <a:t>karyawan</a:t>
          </a:r>
          <a:r>
            <a:rPr lang="en-US" i="0" dirty="0"/>
            <a:t> lama dan </a:t>
          </a:r>
          <a:r>
            <a:rPr lang="en-US" i="0" dirty="0" err="1"/>
            <a:t>baru</a:t>
          </a:r>
          <a:r>
            <a:rPr lang="en-US" i="0" dirty="0"/>
            <a:t> </a:t>
          </a:r>
          <a:r>
            <a:rPr lang="en-US" i="0" dirty="0" err="1"/>
            <a:t>sesuai</a:t>
          </a:r>
          <a:r>
            <a:rPr lang="en-US" i="0" dirty="0"/>
            <a:t> </a:t>
          </a:r>
          <a:r>
            <a:rPr lang="en-US" i="0" dirty="0" err="1"/>
            <a:t>dengan</a:t>
          </a:r>
          <a:r>
            <a:rPr lang="en-US" i="0" dirty="0"/>
            <a:t> job desc </a:t>
          </a:r>
          <a:r>
            <a:rPr lang="en-US" i="0" dirty="0" err="1"/>
            <a:t>masing-masing</a:t>
          </a:r>
          <a:r>
            <a:rPr lang="en-US" i="0" dirty="0"/>
            <a:t> </a:t>
          </a:r>
          <a:endParaRPr lang="en-ID" i="0" dirty="0"/>
        </a:p>
      </dgm:t>
    </dgm:pt>
    <dgm:pt modelId="{843E8A3D-BC45-4BF1-9495-4B2F31AFBD68}" type="parTrans" cxnId="{7612F803-9CB6-4AD0-8E8A-63493D7CFBCE}">
      <dgm:prSet/>
      <dgm:spPr/>
      <dgm:t>
        <a:bodyPr/>
        <a:lstStyle/>
        <a:p>
          <a:endParaRPr lang="en-ID"/>
        </a:p>
      </dgm:t>
    </dgm:pt>
    <dgm:pt modelId="{3D7772B1-D38A-4F96-A761-DA260DBF9BF2}" type="sibTrans" cxnId="{7612F803-9CB6-4AD0-8E8A-63493D7CFBCE}">
      <dgm:prSet/>
      <dgm:spPr/>
      <dgm:t>
        <a:bodyPr/>
        <a:lstStyle/>
        <a:p>
          <a:endParaRPr lang="en-ID"/>
        </a:p>
      </dgm:t>
    </dgm:pt>
    <dgm:pt modelId="{CA8776F8-7D8D-4A7B-ABCD-FBA57049F84D}">
      <dgm:prSet phldrT="[Text]"/>
      <dgm:spPr/>
      <dgm:t>
        <a:bodyPr/>
        <a:lstStyle/>
        <a:p>
          <a:r>
            <a:rPr lang="en-US" dirty="0" err="1"/>
            <a:t>Meningkatkan</a:t>
          </a:r>
          <a:r>
            <a:rPr lang="en-US" dirty="0"/>
            <a:t> Sales</a:t>
          </a:r>
          <a:endParaRPr lang="en-ID" dirty="0"/>
        </a:p>
      </dgm:t>
    </dgm:pt>
    <dgm:pt modelId="{A63386B3-F6DF-485F-8F24-CB8602CBA17C}" type="parTrans" cxnId="{BA0C474A-B828-40FE-BBCF-D1D4468EB4D6}">
      <dgm:prSet/>
      <dgm:spPr/>
      <dgm:t>
        <a:bodyPr/>
        <a:lstStyle/>
        <a:p>
          <a:endParaRPr lang="en-ID"/>
        </a:p>
      </dgm:t>
    </dgm:pt>
    <dgm:pt modelId="{E769EF9C-F230-4505-B2C0-404020E5B52A}" type="sibTrans" cxnId="{BA0C474A-B828-40FE-BBCF-D1D4468EB4D6}">
      <dgm:prSet/>
      <dgm:spPr/>
      <dgm:t>
        <a:bodyPr/>
        <a:lstStyle/>
        <a:p>
          <a:endParaRPr lang="en-ID"/>
        </a:p>
      </dgm:t>
    </dgm:pt>
    <dgm:pt modelId="{6BF6BAA3-B5E7-4ADC-BADF-F80EC09494A7}">
      <dgm:prSet phldrT="[Text]"/>
      <dgm:spPr/>
      <dgm:t>
        <a:bodyPr/>
        <a:lstStyle/>
        <a:p>
          <a:r>
            <a:rPr lang="en-US" dirty="0" err="1"/>
            <a:t>Pemberian</a:t>
          </a:r>
          <a:r>
            <a:rPr lang="en-US" dirty="0"/>
            <a:t> </a:t>
          </a:r>
          <a:r>
            <a:rPr lang="en-US" dirty="0" err="1"/>
            <a:t>insentif</a:t>
          </a:r>
          <a:r>
            <a:rPr lang="en-US" dirty="0"/>
            <a:t>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karyawan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meningkatan</a:t>
          </a:r>
          <a:r>
            <a:rPr lang="en-US" dirty="0"/>
            <a:t> sales agar </a:t>
          </a:r>
          <a:r>
            <a:rPr lang="en-US" dirty="0" err="1"/>
            <a:t>bisa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target yang </a:t>
          </a:r>
          <a:r>
            <a:rPr lang="en-US" dirty="0" err="1"/>
            <a:t>ditetapakn</a:t>
          </a:r>
          <a:r>
            <a:rPr lang="en-US" dirty="0"/>
            <a:t> oleh </a:t>
          </a:r>
          <a:r>
            <a:rPr lang="en-US" dirty="0" err="1"/>
            <a:t>perusahaan</a:t>
          </a:r>
          <a:r>
            <a:rPr lang="en-US" dirty="0"/>
            <a:t> </a:t>
          </a:r>
          <a:endParaRPr lang="en-ID" dirty="0"/>
        </a:p>
      </dgm:t>
    </dgm:pt>
    <dgm:pt modelId="{85A5B53C-671F-4ACE-A82D-4FF829104FEB}" type="parTrans" cxnId="{76C0BA25-9759-4A9A-90C5-D59C5FDD0132}">
      <dgm:prSet/>
      <dgm:spPr/>
      <dgm:t>
        <a:bodyPr/>
        <a:lstStyle/>
        <a:p>
          <a:endParaRPr lang="en-ID"/>
        </a:p>
      </dgm:t>
    </dgm:pt>
    <dgm:pt modelId="{C70C6A99-02C7-4655-A00D-FC9AAB385114}" type="sibTrans" cxnId="{76C0BA25-9759-4A9A-90C5-D59C5FDD0132}">
      <dgm:prSet/>
      <dgm:spPr/>
      <dgm:t>
        <a:bodyPr/>
        <a:lstStyle/>
        <a:p>
          <a:endParaRPr lang="en-ID"/>
        </a:p>
      </dgm:t>
    </dgm:pt>
    <dgm:pt modelId="{9A812868-0849-4C16-9738-DA993B1BD94A}">
      <dgm:prSet phldrT="[Text]"/>
      <dgm:spPr/>
      <dgm:t>
        <a:bodyPr/>
        <a:lstStyle/>
        <a:p>
          <a:r>
            <a:rPr lang="en-US" dirty="0" err="1"/>
            <a:t>Berkembang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Disruption Covid-19</a:t>
          </a:r>
          <a:endParaRPr lang="en-ID" dirty="0"/>
        </a:p>
      </dgm:t>
    </dgm:pt>
    <dgm:pt modelId="{71E28D3E-453A-4916-812C-F1A0B8AA3967}" type="parTrans" cxnId="{80EF9932-5EC1-4F1F-A8DE-4658DE2940A6}">
      <dgm:prSet/>
      <dgm:spPr/>
      <dgm:t>
        <a:bodyPr/>
        <a:lstStyle/>
        <a:p>
          <a:endParaRPr lang="en-ID"/>
        </a:p>
      </dgm:t>
    </dgm:pt>
    <dgm:pt modelId="{6AC03F1D-B045-4FE4-840C-2ED9514DADBB}" type="sibTrans" cxnId="{80EF9932-5EC1-4F1F-A8DE-4658DE2940A6}">
      <dgm:prSet/>
      <dgm:spPr/>
      <dgm:t>
        <a:bodyPr/>
        <a:lstStyle/>
        <a:p>
          <a:endParaRPr lang="en-ID"/>
        </a:p>
      </dgm:t>
    </dgm:pt>
    <dgm:pt modelId="{F9E54E54-CA71-48D2-9987-30747225413F}">
      <dgm:prSet phldrT="[Text]"/>
      <dgm:spPr/>
      <dgm:t>
        <a:bodyPr/>
        <a:lstStyle/>
        <a:p>
          <a:r>
            <a:rPr lang="en-US" dirty="0" err="1"/>
            <a:t>Gencar</a:t>
          </a:r>
          <a:r>
            <a:rPr lang="en-US" dirty="0"/>
            <a:t> </a:t>
          </a:r>
          <a:r>
            <a:rPr lang="en-US" dirty="0" err="1"/>
            <a:t>melaksanakan</a:t>
          </a:r>
          <a:r>
            <a:rPr lang="en-US" dirty="0"/>
            <a:t> marketing yang </a:t>
          </a:r>
          <a:r>
            <a:rPr lang="en-US" dirty="0" err="1"/>
            <a:t>berkaitan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kondisi</a:t>
          </a:r>
          <a:r>
            <a:rPr lang="en-US" dirty="0"/>
            <a:t> pandemic dan </a:t>
          </a:r>
          <a:r>
            <a:rPr lang="en-US" dirty="0" err="1"/>
            <a:t>meningkatkan</a:t>
          </a:r>
          <a:r>
            <a:rPr lang="en-US" dirty="0"/>
            <a:t> awareness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tetap</a:t>
          </a:r>
          <a:r>
            <a:rPr lang="en-US" dirty="0"/>
            <a:t> </a:t>
          </a:r>
          <a:r>
            <a:rPr lang="en-US" dirty="0" err="1"/>
            <a:t>menggunakan</a:t>
          </a:r>
          <a:r>
            <a:rPr lang="en-US" dirty="0"/>
            <a:t> </a:t>
          </a:r>
          <a:r>
            <a:rPr lang="en-US" dirty="0" err="1"/>
            <a:t>produk</a:t>
          </a:r>
          <a:r>
            <a:rPr lang="en-US" dirty="0"/>
            <a:t> </a:t>
          </a:r>
          <a:r>
            <a:rPr lang="en-US" dirty="0" err="1"/>
            <a:t>perusahaan</a:t>
          </a:r>
          <a:endParaRPr lang="en-ID" dirty="0"/>
        </a:p>
      </dgm:t>
    </dgm:pt>
    <dgm:pt modelId="{19D877DC-AE87-434B-A4F3-9535877A49DF}" type="parTrans" cxnId="{982238C5-11B9-4B94-BCFE-21E1E84A4988}">
      <dgm:prSet/>
      <dgm:spPr/>
      <dgm:t>
        <a:bodyPr/>
        <a:lstStyle/>
        <a:p>
          <a:endParaRPr lang="en-ID"/>
        </a:p>
      </dgm:t>
    </dgm:pt>
    <dgm:pt modelId="{72652CD2-A984-4E3F-9461-46F12C34107F}" type="sibTrans" cxnId="{982238C5-11B9-4B94-BCFE-21E1E84A4988}">
      <dgm:prSet/>
      <dgm:spPr/>
      <dgm:t>
        <a:bodyPr/>
        <a:lstStyle/>
        <a:p>
          <a:endParaRPr lang="en-ID"/>
        </a:p>
      </dgm:t>
    </dgm:pt>
    <dgm:pt modelId="{B1E133D0-469B-4C25-9D27-99DF0F70686C}">
      <dgm:prSet phldrT="[Text]"/>
      <dgm:spPr/>
      <dgm:t>
        <a:bodyPr/>
        <a:lstStyle/>
        <a:p>
          <a:r>
            <a:rPr lang="en-US" dirty="0" err="1"/>
            <a:t>Melaksanakan</a:t>
          </a:r>
          <a:r>
            <a:rPr lang="en-US" dirty="0"/>
            <a:t> </a:t>
          </a:r>
          <a:r>
            <a:rPr lang="en-US" dirty="0" err="1"/>
            <a:t>kegiatan</a:t>
          </a:r>
          <a:r>
            <a:rPr lang="en-US" dirty="0"/>
            <a:t> online yang </a:t>
          </a:r>
          <a:r>
            <a:rPr lang="en-US" dirty="0" err="1"/>
            <a:t>mendekatkan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perusahaan</a:t>
          </a:r>
          <a:r>
            <a:rPr lang="en-US" dirty="0"/>
            <a:t> </a:t>
          </a:r>
          <a:r>
            <a:rPr lang="en-US" dirty="0" err="1"/>
            <a:t>seperti</a:t>
          </a:r>
          <a:r>
            <a:rPr lang="en-US" dirty="0"/>
            <a:t> </a:t>
          </a:r>
          <a:r>
            <a:rPr lang="en-US" dirty="0" err="1"/>
            <a:t>pelaksanaan</a:t>
          </a:r>
          <a:r>
            <a:rPr lang="en-US" dirty="0"/>
            <a:t> </a:t>
          </a:r>
          <a:r>
            <a:rPr lang="en-US" dirty="0" err="1"/>
            <a:t>talkshow</a:t>
          </a:r>
          <a:r>
            <a:rPr lang="en-US" dirty="0"/>
            <a:t>, dan </a:t>
          </a:r>
          <a:r>
            <a:rPr lang="en-US" dirty="0" err="1"/>
            <a:t>kegiatan</a:t>
          </a:r>
          <a:r>
            <a:rPr lang="en-US" dirty="0"/>
            <a:t> lain yang </a:t>
          </a:r>
          <a:r>
            <a:rPr lang="en-US" dirty="0" err="1"/>
            <a:t>bertujuan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meningkatkan</a:t>
          </a:r>
          <a:r>
            <a:rPr lang="en-US" dirty="0"/>
            <a:t> </a:t>
          </a:r>
          <a:r>
            <a:rPr lang="en-US" dirty="0" err="1"/>
            <a:t>pendaptan</a:t>
          </a:r>
          <a:r>
            <a:rPr lang="en-US" dirty="0"/>
            <a:t> </a:t>
          </a:r>
          <a:r>
            <a:rPr lang="en-US" dirty="0" err="1"/>
            <a:t>perusahaan</a:t>
          </a:r>
          <a:endParaRPr lang="en-ID" dirty="0"/>
        </a:p>
      </dgm:t>
    </dgm:pt>
    <dgm:pt modelId="{00ACDA07-6F31-4BD9-B22F-BF53884341AD}" type="parTrans" cxnId="{58BCD41D-BC7E-45CD-91EF-9420A55AA16C}">
      <dgm:prSet/>
      <dgm:spPr/>
      <dgm:t>
        <a:bodyPr/>
        <a:lstStyle/>
        <a:p>
          <a:endParaRPr lang="en-ID"/>
        </a:p>
      </dgm:t>
    </dgm:pt>
    <dgm:pt modelId="{C9E1184E-E718-4AEB-AAA8-2049F4419C1B}" type="sibTrans" cxnId="{58BCD41D-BC7E-45CD-91EF-9420A55AA16C}">
      <dgm:prSet/>
      <dgm:spPr/>
      <dgm:t>
        <a:bodyPr/>
        <a:lstStyle/>
        <a:p>
          <a:endParaRPr lang="en-ID"/>
        </a:p>
      </dgm:t>
    </dgm:pt>
    <dgm:pt modelId="{0853B194-1B57-442A-8D22-4C443E9FE054}">
      <dgm:prSet phldrT="[Text]"/>
      <dgm:spPr/>
      <dgm:t>
        <a:bodyPr/>
        <a:lstStyle/>
        <a:p>
          <a:r>
            <a:rPr lang="en-US" dirty="0" err="1"/>
            <a:t>Melakukan</a:t>
          </a:r>
          <a:r>
            <a:rPr lang="en-US" dirty="0"/>
            <a:t> </a:t>
          </a:r>
          <a:r>
            <a:rPr lang="en-US" dirty="0" err="1"/>
            <a:t>kerjasama</a:t>
          </a:r>
          <a:r>
            <a:rPr lang="en-US" dirty="0"/>
            <a:t> B2B </a:t>
          </a:r>
          <a:r>
            <a:rPr lang="en-US" dirty="0" err="1"/>
            <a:t>antara</a:t>
          </a:r>
          <a:r>
            <a:rPr lang="en-US" dirty="0"/>
            <a:t> </a:t>
          </a:r>
          <a:r>
            <a:rPr lang="en-US" dirty="0" err="1"/>
            <a:t>bisnis</a:t>
          </a:r>
          <a:r>
            <a:rPr lang="en-US" dirty="0"/>
            <a:t> </a:t>
          </a:r>
          <a:r>
            <a:rPr lang="en-US" dirty="0" err="1"/>
            <a:t>swasta</a:t>
          </a:r>
          <a:r>
            <a:rPr lang="en-US" dirty="0"/>
            <a:t> dan </a:t>
          </a:r>
          <a:r>
            <a:rPr lang="en-US" dirty="0" err="1"/>
            <a:t>pemerintah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menjalin</a:t>
          </a:r>
          <a:r>
            <a:rPr lang="en-US" dirty="0"/>
            <a:t> </a:t>
          </a:r>
          <a:r>
            <a:rPr lang="en-US" dirty="0" err="1"/>
            <a:t>hubungan</a:t>
          </a:r>
          <a:r>
            <a:rPr lang="en-US" dirty="0"/>
            <a:t> lateral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penjualan</a:t>
          </a:r>
          <a:r>
            <a:rPr lang="en-US" dirty="0"/>
            <a:t> </a:t>
          </a:r>
          <a:r>
            <a:rPr lang="en-US" dirty="0" err="1"/>
            <a:t>produk-produk</a:t>
          </a:r>
          <a:r>
            <a:rPr lang="en-US" dirty="0"/>
            <a:t> </a:t>
          </a:r>
          <a:r>
            <a:rPr lang="en-US" dirty="0" err="1"/>
            <a:t>perusahaan</a:t>
          </a:r>
          <a:r>
            <a:rPr lang="en-US" dirty="0"/>
            <a:t> </a:t>
          </a:r>
          <a:endParaRPr lang="en-ID" dirty="0"/>
        </a:p>
      </dgm:t>
    </dgm:pt>
    <dgm:pt modelId="{4A4610BF-D0BF-43CD-A919-9FE99A9851B9}" type="parTrans" cxnId="{D485157C-9BFC-40AB-B7CD-BC12B3C12051}">
      <dgm:prSet/>
      <dgm:spPr/>
      <dgm:t>
        <a:bodyPr/>
        <a:lstStyle/>
        <a:p>
          <a:endParaRPr lang="en-ID"/>
        </a:p>
      </dgm:t>
    </dgm:pt>
    <dgm:pt modelId="{38306C98-6A8A-4424-8823-39CC8E5D3BDB}" type="sibTrans" cxnId="{D485157C-9BFC-40AB-B7CD-BC12B3C12051}">
      <dgm:prSet/>
      <dgm:spPr/>
      <dgm:t>
        <a:bodyPr/>
        <a:lstStyle/>
        <a:p>
          <a:endParaRPr lang="en-ID"/>
        </a:p>
      </dgm:t>
    </dgm:pt>
    <dgm:pt modelId="{53E643AF-9196-42A4-A6F6-FDB709A9A53E}">
      <dgm:prSet phldrT="[Text]"/>
      <dgm:spPr/>
      <dgm:t>
        <a:bodyPr/>
        <a:lstStyle/>
        <a:p>
          <a:r>
            <a:rPr lang="en-US" i="0" dirty="0" err="1"/>
            <a:t>Melaksanaan</a:t>
          </a:r>
          <a:r>
            <a:rPr lang="en-US" i="0" dirty="0"/>
            <a:t> </a:t>
          </a:r>
          <a:r>
            <a:rPr lang="en-US" i="0" dirty="0" err="1"/>
            <a:t>assesstment</a:t>
          </a:r>
          <a:r>
            <a:rPr lang="en-US" i="0" dirty="0"/>
            <a:t> talent scouting </a:t>
          </a:r>
          <a:r>
            <a:rPr lang="en-US" i="0" dirty="0" err="1"/>
            <a:t>untuk</a:t>
          </a:r>
          <a:r>
            <a:rPr lang="en-US" i="0" dirty="0"/>
            <a:t> </a:t>
          </a:r>
          <a:r>
            <a:rPr lang="en-US" i="0" dirty="0" err="1"/>
            <a:t>melihat</a:t>
          </a:r>
          <a:r>
            <a:rPr lang="en-US" i="0" dirty="0"/>
            <a:t> </a:t>
          </a:r>
          <a:r>
            <a:rPr lang="en-US" i="0" dirty="0" err="1"/>
            <a:t>kemampuan</a:t>
          </a:r>
          <a:r>
            <a:rPr lang="en-US" i="0" dirty="0"/>
            <a:t> dan </a:t>
          </a:r>
          <a:r>
            <a:rPr lang="en-US" i="0" dirty="0" err="1"/>
            <a:t>kapabilitas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</a:t>
          </a:r>
          <a:endParaRPr lang="en-ID" i="0" dirty="0"/>
        </a:p>
      </dgm:t>
    </dgm:pt>
    <dgm:pt modelId="{C921FE70-4F3F-4D2D-9B7F-1C95F0FB4BB1}" type="parTrans" cxnId="{17793156-2ED6-46C6-8534-99D38044C7B5}">
      <dgm:prSet/>
      <dgm:spPr/>
      <dgm:t>
        <a:bodyPr/>
        <a:lstStyle/>
        <a:p>
          <a:endParaRPr lang="en-ID"/>
        </a:p>
      </dgm:t>
    </dgm:pt>
    <dgm:pt modelId="{26957927-8711-4002-9C7F-88FC96DAFF19}" type="sibTrans" cxnId="{17793156-2ED6-46C6-8534-99D38044C7B5}">
      <dgm:prSet/>
      <dgm:spPr/>
      <dgm:t>
        <a:bodyPr/>
        <a:lstStyle/>
        <a:p>
          <a:endParaRPr lang="en-ID"/>
        </a:p>
      </dgm:t>
    </dgm:pt>
    <dgm:pt modelId="{5CF842DB-8C76-401A-99A8-282B1D6D1B00}">
      <dgm:prSet phldrT="[Text]"/>
      <dgm:spPr/>
      <dgm:t>
        <a:bodyPr/>
        <a:lstStyle/>
        <a:p>
          <a:r>
            <a:rPr lang="en-US" i="0" dirty="0" err="1"/>
            <a:t>Memberikan</a:t>
          </a:r>
          <a:r>
            <a:rPr lang="en-US" i="0" dirty="0"/>
            <a:t> coaching dan </a:t>
          </a:r>
          <a:r>
            <a:rPr lang="en-US" i="0" dirty="0" err="1"/>
            <a:t>pengarahan</a:t>
          </a:r>
          <a:r>
            <a:rPr lang="en-US" i="0" dirty="0"/>
            <a:t> / refreshment </a:t>
          </a:r>
          <a:r>
            <a:rPr lang="en-US" i="0" dirty="0" err="1"/>
            <a:t>kepada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</a:t>
          </a:r>
          <a:r>
            <a:rPr lang="en-US" i="0" dirty="0" err="1"/>
            <a:t>untuk</a:t>
          </a:r>
          <a:r>
            <a:rPr lang="en-US" i="0" dirty="0"/>
            <a:t> </a:t>
          </a:r>
          <a:r>
            <a:rPr lang="en-US" i="0" dirty="0" err="1"/>
            <a:t>memberikan</a:t>
          </a:r>
          <a:r>
            <a:rPr lang="en-US" i="0" dirty="0"/>
            <a:t> </a:t>
          </a:r>
          <a:r>
            <a:rPr lang="en-US" i="0" dirty="0" err="1"/>
            <a:t>arahan</a:t>
          </a:r>
          <a:r>
            <a:rPr lang="en-US" i="0" dirty="0"/>
            <a:t> </a:t>
          </a:r>
          <a:r>
            <a:rPr lang="en-US" i="0" dirty="0" err="1"/>
            <a:t>terkait</a:t>
          </a:r>
          <a:r>
            <a:rPr lang="en-US" i="0" dirty="0"/>
            <a:t> </a:t>
          </a:r>
          <a:r>
            <a:rPr lang="en-US" i="0" dirty="0" err="1"/>
            <a:t>pengembangan</a:t>
          </a:r>
          <a:r>
            <a:rPr lang="en-US" i="0" dirty="0"/>
            <a:t> </a:t>
          </a:r>
          <a:r>
            <a:rPr lang="en-US" i="0" dirty="0" err="1"/>
            <a:t>karir</a:t>
          </a:r>
          <a:endParaRPr lang="en-ID" i="0" dirty="0"/>
        </a:p>
      </dgm:t>
    </dgm:pt>
    <dgm:pt modelId="{75631D14-1229-4DA5-A746-BFDF8D2ACC3B}" type="parTrans" cxnId="{0A90E92A-1537-496E-8E9B-18927903258C}">
      <dgm:prSet/>
      <dgm:spPr/>
      <dgm:t>
        <a:bodyPr/>
        <a:lstStyle/>
        <a:p>
          <a:endParaRPr lang="en-ID"/>
        </a:p>
      </dgm:t>
    </dgm:pt>
    <dgm:pt modelId="{E80DBD66-82C4-4C3E-8AE3-7C5E5D0AFD0D}" type="sibTrans" cxnId="{0A90E92A-1537-496E-8E9B-18927903258C}">
      <dgm:prSet/>
      <dgm:spPr/>
      <dgm:t>
        <a:bodyPr/>
        <a:lstStyle/>
        <a:p>
          <a:endParaRPr lang="en-ID"/>
        </a:p>
      </dgm:t>
    </dgm:pt>
    <dgm:pt modelId="{6134C0EA-3422-4528-BA57-2EBD32B63E39}">
      <dgm:prSet phldrT="[Text]"/>
      <dgm:spPr/>
      <dgm:t>
        <a:bodyPr/>
        <a:lstStyle/>
        <a:p>
          <a:r>
            <a:rPr lang="en-US" i="0" dirty="0" err="1"/>
            <a:t>Melaksanakan</a:t>
          </a:r>
          <a:r>
            <a:rPr lang="en-US" i="0" dirty="0"/>
            <a:t> </a:t>
          </a:r>
          <a:r>
            <a:rPr lang="en-US" i="0" dirty="0" err="1"/>
            <a:t>sertifikasi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</a:t>
          </a:r>
          <a:r>
            <a:rPr lang="en-US" i="0" dirty="0" err="1"/>
            <a:t>sesuai</a:t>
          </a:r>
          <a:r>
            <a:rPr lang="en-US" i="0" dirty="0"/>
            <a:t> </a:t>
          </a:r>
          <a:r>
            <a:rPr lang="en-US" i="0" dirty="0" err="1"/>
            <a:t>dengan</a:t>
          </a:r>
          <a:r>
            <a:rPr lang="en-US" i="0" dirty="0"/>
            <a:t> </a:t>
          </a:r>
          <a:r>
            <a:rPr lang="en-US" i="0" dirty="0" err="1"/>
            <a:t>latar</a:t>
          </a:r>
          <a:r>
            <a:rPr lang="en-US" i="0" dirty="0"/>
            <a:t> </a:t>
          </a:r>
          <a:r>
            <a:rPr lang="en-US" i="0" dirty="0" err="1"/>
            <a:t>belakang</a:t>
          </a:r>
          <a:r>
            <a:rPr lang="en-US" i="0" dirty="0"/>
            <a:t> Pendidikan</a:t>
          </a:r>
          <a:endParaRPr lang="en-ID" i="0" dirty="0"/>
        </a:p>
      </dgm:t>
    </dgm:pt>
    <dgm:pt modelId="{B3FD7BA1-D24F-4F08-A36E-C7CD7F97B7C8}" type="parTrans" cxnId="{764345C1-F3F1-414A-958C-0A21CDB950B2}">
      <dgm:prSet/>
      <dgm:spPr/>
      <dgm:t>
        <a:bodyPr/>
        <a:lstStyle/>
        <a:p>
          <a:endParaRPr lang="en-ID"/>
        </a:p>
      </dgm:t>
    </dgm:pt>
    <dgm:pt modelId="{94D9977C-EB72-45C7-B406-7108454E0050}" type="sibTrans" cxnId="{764345C1-F3F1-414A-958C-0A21CDB950B2}">
      <dgm:prSet/>
      <dgm:spPr/>
      <dgm:t>
        <a:bodyPr/>
        <a:lstStyle/>
        <a:p>
          <a:endParaRPr lang="en-ID"/>
        </a:p>
      </dgm:t>
    </dgm:pt>
    <dgm:pt modelId="{61FE3FDC-5DA8-469B-8899-72B14463757F}">
      <dgm:prSet phldrT="[Text]"/>
      <dgm:spPr/>
      <dgm:t>
        <a:bodyPr/>
        <a:lstStyle/>
        <a:p>
          <a:r>
            <a:rPr lang="en-US" i="0" dirty="0" err="1"/>
            <a:t>Melakukan</a:t>
          </a:r>
          <a:r>
            <a:rPr lang="en-US" i="0" dirty="0"/>
            <a:t> </a:t>
          </a:r>
          <a:r>
            <a:rPr lang="en-US" i="0" dirty="0" err="1"/>
            <a:t>perubahan</a:t>
          </a:r>
          <a:r>
            <a:rPr lang="en-US" i="0" dirty="0"/>
            <a:t> STO </a:t>
          </a:r>
          <a:r>
            <a:rPr lang="en-US" i="0" dirty="0" err="1"/>
            <a:t>untuk</a:t>
          </a:r>
          <a:r>
            <a:rPr lang="en-US" i="0" dirty="0"/>
            <a:t> </a:t>
          </a:r>
          <a:r>
            <a:rPr lang="en-US" i="0" dirty="0" err="1"/>
            <a:t>penempatan</a:t>
          </a:r>
          <a:r>
            <a:rPr lang="en-US" i="0" dirty="0"/>
            <a:t> </a:t>
          </a:r>
          <a:r>
            <a:rPr lang="en-US" i="0" dirty="0" err="1"/>
            <a:t>pekerja</a:t>
          </a:r>
          <a:r>
            <a:rPr lang="en-US" i="0" dirty="0"/>
            <a:t> </a:t>
          </a:r>
          <a:r>
            <a:rPr lang="en-US" i="0" dirty="0" err="1"/>
            <a:t>sesuai</a:t>
          </a:r>
          <a:r>
            <a:rPr lang="en-US" i="0" dirty="0"/>
            <a:t> </a:t>
          </a:r>
          <a:r>
            <a:rPr lang="en-US" i="0" dirty="0" err="1"/>
            <a:t>dengan</a:t>
          </a:r>
          <a:r>
            <a:rPr lang="en-US" i="0" dirty="0"/>
            <a:t> skill dan </a:t>
          </a:r>
          <a:r>
            <a:rPr lang="en-US" i="0" dirty="0" err="1"/>
            <a:t>keterampilan</a:t>
          </a:r>
          <a:r>
            <a:rPr lang="en-US" i="0" dirty="0"/>
            <a:t> yang </a:t>
          </a:r>
          <a:r>
            <a:rPr lang="en-US" i="0" dirty="0" err="1"/>
            <a:t>dimiliki</a:t>
          </a:r>
          <a:endParaRPr lang="en-ID" i="0" dirty="0"/>
        </a:p>
      </dgm:t>
    </dgm:pt>
    <dgm:pt modelId="{E836BBD5-F290-4032-973A-0D327176D444}" type="parTrans" cxnId="{4441F82F-99F6-453C-BD31-C5303871E50A}">
      <dgm:prSet/>
      <dgm:spPr/>
      <dgm:t>
        <a:bodyPr/>
        <a:lstStyle/>
        <a:p>
          <a:endParaRPr lang="en-ID"/>
        </a:p>
      </dgm:t>
    </dgm:pt>
    <dgm:pt modelId="{F3A1BD4E-AF74-4C54-B522-244E62532818}" type="sibTrans" cxnId="{4441F82F-99F6-453C-BD31-C5303871E50A}">
      <dgm:prSet/>
      <dgm:spPr/>
      <dgm:t>
        <a:bodyPr/>
        <a:lstStyle/>
        <a:p>
          <a:endParaRPr lang="en-ID"/>
        </a:p>
      </dgm:t>
    </dgm:pt>
    <dgm:pt modelId="{CF2D403F-A113-4BEA-A091-4BB9AA9F62DA}" type="pres">
      <dgm:prSet presAssocID="{857D600E-1D84-4450-8CA7-7E090E0E00AE}" presName="linear" presStyleCnt="0">
        <dgm:presLayoutVars>
          <dgm:animLvl val="lvl"/>
          <dgm:resizeHandles val="exact"/>
        </dgm:presLayoutVars>
      </dgm:prSet>
      <dgm:spPr/>
    </dgm:pt>
    <dgm:pt modelId="{7B6AB895-B051-493A-83F0-CF93C27A7295}" type="pres">
      <dgm:prSet presAssocID="{9F443904-576F-4BD8-8B1F-6CCC64B491A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EF33586-FD6B-4CEE-B50E-32A39D2E01D4}" type="pres">
      <dgm:prSet presAssocID="{9F443904-576F-4BD8-8B1F-6CCC64B491AA}" presName="childText" presStyleLbl="revTx" presStyleIdx="0" presStyleCnt="3" custScaleY="44811">
        <dgm:presLayoutVars>
          <dgm:bulletEnabled val="1"/>
        </dgm:presLayoutVars>
      </dgm:prSet>
      <dgm:spPr/>
    </dgm:pt>
    <dgm:pt modelId="{7833361F-DD8D-4C8D-A846-48A973218581}" type="pres">
      <dgm:prSet presAssocID="{CA8776F8-7D8D-4A7B-ABCD-FBA57049F84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2B35C-595F-49C8-A717-0EEEFCB642A2}" type="pres">
      <dgm:prSet presAssocID="{CA8776F8-7D8D-4A7B-ABCD-FBA57049F84D}" presName="childText" presStyleLbl="revTx" presStyleIdx="1" presStyleCnt="3">
        <dgm:presLayoutVars>
          <dgm:bulletEnabled val="1"/>
        </dgm:presLayoutVars>
      </dgm:prSet>
      <dgm:spPr/>
    </dgm:pt>
    <dgm:pt modelId="{AEF1663E-41D2-462C-8AEE-E4A72677F578}" type="pres">
      <dgm:prSet presAssocID="{9A812868-0849-4C16-9738-DA993B1BD94A}" presName="parentText" presStyleLbl="node1" presStyleIdx="2" presStyleCnt="3" custLinFactNeighborY="-20225">
        <dgm:presLayoutVars>
          <dgm:chMax val="0"/>
          <dgm:bulletEnabled val="1"/>
        </dgm:presLayoutVars>
      </dgm:prSet>
      <dgm:spPr/>
    </dgm:pt>
    <dgm:pt modelId="{1E8F5845-25BD-446F-A379-E3D2443BF2FE}" type="pres">
      <dgm:prSet presAssocID="{9A812868-0849-4C16-9738-DA993B1BD94A}" presName="childText" presStyleLbl="revTx" presStyleIdx="2" presStyleCnt="3" custLinFactNeighborY="-40255">
        <dgm:presLayoutVars>
          <dgm:bulletEnabled val="1"/>
        </dgm:presLayoutVars>
      </dgm:prSet>
      <dgm:spPr/>
    </dgm:pt>
  </dgm:ptLst>
  <dgm:cxnLst>
    <dgm:cxn modelId="{7612F803-9CB6-4AD0-8E8A-63493D7CFBCE}" srcId="{9F443904-576F-4BD8-8B1F-6CCC64B491AA}" destId="{6CE421F7-7571-4979-85C0-B1E885AD648C}" srcOrd="0" destOrd="0" parTransId="{843E8A3D-BC45-4BF1-9495-4B2F31AFBD68}" sibTransId="{3D7772B1-D38A-4F96-A761-DA260DBF9BF2}"/>
    <dgm:cxn modelId="{3119F418-131B-4EB8-939D-286A55F76325}" type="presOf" srcId="{6BF6BAA3-B5E7-4ADC-BADF-F80EC09494A7}" destId="{AFC2B35C-595F-49C8-A717-0EEEFCB642A2}" srcOrd="0" destOrd="0" presId="urn:microsoft.com/office/officeart/2005/8/layout/vList2"/>
    <dgm:cxn modelId="{58BCD41D-BC7E-45CD-91EF-9420A55AA16C}" srcId="{9A812868-0849-4C16-9738-DA993B1BD94A}" destId="{B1E133D0-469B-4C25-9D27-99DF0F70686C}" srcOrd="1" destOrd="0" parTransId="{00ACDA07-6F31-4BD9-B22F-BF53884341AD}" sibTransId="{C9E1184E-E718-4AEB-AAA8-2049F4419C1B}"/>
    <dgm:cxn modelId="{76C0BA25-9759-4A9A-90C5-D59C5FDD0132}" srcId="{CA8776F8-7D8D-4A7B-ABCD-FBA57049F84D}" destId="{6BF6BAA3-B5E7-4ADC-BADF-F80EC09494A7}" srcOrd="0" destOrd="0" parTransId="{85A5B53C-671F-4ACE-A82D-4FF829104FEB}" sibTransId="{C70C6A99-02C7-4655-A00D-FC9AAB385114}"/>
    <dgm:cxn modelId="{0A90E92A-1537-496E-8E9B-18927903258C}" srcId="{9F443904-576F-4BD8-8B1F-6CCC64B491AA}" destId="{5CF842DB-8C76-401A-99A8-282B1D6D1B00}" srcOrd="2" destOrd="0" parTransId="{75631D14-1229-4DA5-A746-BFDF8D2ACC3B}" sibTransId="{E80DBD66-82C4-4C3E-8AE3-7C5E5D0AFD0D}"/>
    <dgm:cxn modelId="{4D74392B-027C-4515-87FB-D6CD0FE3B2A4}" type="presOf" srcId="{6134C0EA-3422-4528-BA57-2EBD32B63E39}" destId="{5EF33586-FD6B-4CEE-B50E-32A39D2E01D4}" srcOrd="0" destOrd="3" presId="urn:microsoft.com/office/officeart/2005/8/layout/vList2"/>
    <dgm:cxn modelId="{4441F82F-99F6-453C-BD31-C5303871E50A}" srcId="{9F443904-576F-4BD8-8B1F-6CCC64B491AA}" destId="{61FE3FDC-5DA8-469B-8899-72B14463757F}" srcOrd="4" destOrd="0" parTransId="{E836BBD5-F290-4032-973A-0D327176D444}" sibTransId="{F3A1BD4E-AF74-4C54-B522-244E62532818}"/>
    <dgm:cxn modelId="{80EF9932-5EC1-4F1F-A8DE-4658DE2940A6}" srcId="{857D600E-1D84-4450-8CA7-7E090E0E00AE}" destId="{9A812868-0849-4C16-9738-DA993B1BD94A}" srcOrd="2" destOrd="0" parTransId="{71E28D3E-453A-4916-812C-F1A0B8AA3967}" sibTransId="{6AC03F1D-B045-4FE4-840C-2ED9514DADBB}"/>
    <dgm:cxn modelId="{60ADBC68-F7BA-45DD-A48C-8A81679C51CD}" type="presOf" srcId="{5CF842DB-8C76-401A-99A8-282B1D6D1B00}" destId="{5EF33586-FD6B-4CEE-B50E-32A39D2E01D4}" srcOrd="0" destOrd="2" presId="urn:microsoft.com/office/officeart/2005/8/layout/vList2"/>
    <dgm:cxn modelId="{BA0C474A-B828-40FE-BBCF-D1D4468EB4D6}" srcId="{857D600E-1D84-4450-8CA7-7E090E0E00AE}" destId="{CA8776F8-7D8D-4A7B-ABCD-FBA57049F84D}" srcOrd="1" destOrd="0" parTransId="{A63386B3-F6DF-485F-8F24-CB8602CBA17C}" sibTransId="{E769EF9C-F230-4505-B2C0-404020E5B52A}"/>
    <dgm:cxn modelId="{7BF0586A-D57C-4AC0-9A9F-15A23E610A0D}" type="presOf" srcId="{B1E133D0-469B-4C25-9D27-99DF0F70686C}" destId="{1E8F5845-25BD-446F-A379-E3D2443BF2FE}" srcOrd="0" destOrd="1" presId="urn:microsoft.com/office/officeart/2005/8/layout/vList2"/>
    <dgm:cxn modelId="{17793156-2ED6-46C6-8534-99D38044C7B5}" srcId="{9F443904-576F-4BD8-8B1F-6CCC64B491AA}" destId="{53E643AF-9196-42A4-A6F6-FDB709A9A53E}" srcOrd="1" destOrd="0" parTransId="{C921FE70-4F3F-4D2D-9B7F-1C95F0FB4BB1}" sibTransId="{26957927-8711-4002-9C7F-88FC96DAFF19}"/>
    <dgm:cxn modelId="{D485157C-9BFC-40AB-B7CD-BC12B3C12051}" srcId="{CA8776F8-7D8D-4A7B-ABCD-FBA57049F84D}" destId="{0853B194-1B57-442A-8D22-4C443E9FE054}" srcOrd="1" destOrd="0" parTransId="{4A4610BF-D0BF-43CD-A919-9FE99A9851B9}" sibTransId="{38306C98-6A8A-4424-8823-39CC8E5D3BDB}"/>
    <dgm:cxn modelId="{A68F7B9F-650F-43CF-BC20-FFDC9BDB2981}" type="presOf" srcId="{9A812868-0849-4C16-9738-DA993B1BD94A}" destId="{AEF1663E-41D2-462C-8AEE-E4A72677F578}" srcOrd="0" destOrd="0" presId="urn:microsoft.com/office/officeart/2005/8/layout/vList2"/>
    <dgm:cxn modelId="{9951EBA5-ED9C-411E-95B5-69A9AF63F957}" type="presOf" srcId="{6CE421F7-7571-4979-85C0-B1E885AD648C}" destId="{5EF33586-FD6B-4CEE-B50E-32A39D2E01D4}" srcOrd="0" destOrd="0" presId="urn:microsoft.com/office/officeart/2005/8/layout/vList2"/>
    <dgm:cxn modelId="{EE6CC1A6-DFE1-49AF-BC4A-2E6F54EE9865}" type="presOf" srcId="{F9E54E54-CA71-48D2-9987-30747225413F}" destId="{1E8F5845-25BD-446F-A379-E3D2443BF2FE}" srcOrd="0" destOrd="0" presId="urn:microsoft.com/office/officeart/2005/8/layout/vList2"/>
    <dgm:cxn modelId="{04CCE5A7-F42A-4CB5-B15E-05ECB0DEB78E}" type="presOf" srcId="{53E643AF-9196-42A4-A6F6-FDB709A9A53E}" destId="{5EF33586-FD6B-4CEE-B50E-32A39D2E01D4}" srcOrd="0" destOrd="1" presId="urn:microsoft.com/office/officeart/2005/8/layout/vList2"/>
    <dgm:cxn modelId="{CE5470AB-069E-4C26-96AE-7618F18B2D1B}" type="presOf" srcId="{857D600E-1D84-4450-8CA7-7E090E0E00AE}" destId="{CF2D403F-A113-4BEA-A091-4BB9AA9F62DA}" srcOrd="0" destOrd="0" presId="urn:microsoft.com/office/officeart/2005/8/layout/vList2"/>
    <dgm:cxn modelId="{1BA135B7-EB68-4EC6-B66C-3CE2385A8428}" type="presOf" srcId="{0853B194-1B57-442A-8D22-4C443E9FE054}" destId="{AFC2B35C-595F-49C8-A717-0EEEFCB642A2}" srcOrd="0" destOrd="1" presId="urn:microsoft.com/office/officeart/2005/8/layout/vList2"/>
    <dgm:cxn modelId="{764345C1-F3F1-414A-958C-0A21CDB950B2}" srcId="{9F443904-576F-4BD8-8B1F-6CCC64B491AA}" destId="{6134C0EA-3422-4528-BA57-2EBD32B63E39}" srcOrd="3" destOrd="0" parTransId="{B3FD7BA1-D24F-4F08-A36E-C7CD7F97B7C8}" sibTransId="{94D9977C-EB72-45C7-B406-7108454E0050}"/>
    <dgm:cxn modelId="{982238C5-11B9-4B94-BCFE-21E1E84A4988}" srcId="{9A812868-0849-4C16-9738-DA993B1BD94A}" destId="{F9E54E54-CA71-48D2-9987-30747225413F}" srcOrd="0" destOrd="0" parTransId="{19D877DC-AE87-434B-A4F3-9535877A49DF}" sibTransId="{72652CD2-A984-4E3F-9461-46F12C34107F}"/>
    <dgm:cxn modelId="{9FFA0DE2-B830-4AFE-BB39-443873E42579}" srcId="{857D600E-1D84-4450-8CA7-7E090E0E00AE}" destId="{9F443904-576F-4BD8-8B1F-6CCC64B491AA}" srcOrd="0" destOrd="0" parTransId="{6BDD98FD-564A-41E9-B8ED-E74061BC55EB}" sibTransId="{E637D39E-A3FD-44C7-816C-F2CB3485738A}"/>
    <dgm:cxn modelId="{07DD39E2-9725-42D0-B30C-5C5ABDB02AD3}" type="presOf" srcId="{CA8776F8-7D8D-4A7B-ABCD-FBA57049F84D}" destId="{7833361F-DD8D-4C8D-A846-48A973218581}" srcOrd="0" destOrd="0" presId="urn:microsoft.com/office/officeart/2005/8/layout/vList2"/>
    <dgm:cxn modelId="{902A78EB-981A-4A88-961D-EC579E92DBD4}" type="presOf" srcId="{61FE3FDC-5DA8-469B-8899-72B14463757F}" destId="{5EF33586-FD6B-4CEE-B50E-32A39D2E01D4}" srcOrd="0" destOrd="4" presId="urn:microsoft.com/office/officeart/2005/8/layout/vList2"/>
    <dgm:cxn modelId="{7EDF96F0-7FD8-4743-B23A-675E0861278A}" type="presOf" srcId="{9F443904-576F-4BD8-8B1F-6CCC64B491AA}" destId="{7B6AB895-B051-493A-83F0-CF93C27A7295}" srcOrd="0" destOrd="0" presId="urn:microsoft.com/office/officeart/2005/8/layout/vList2"/>
    <dgm:cxn modelId="{C016A1DC-8AF9-4BBA-BEB8-5D96B71A2607}" type="presParOf" srcId="{CF2D403F-A113-4BEA-A091-4BB9AA9F62DA}" destId="{7B6AB895-B051-493A-83F0-CF93C27A7295}" srcOrd="0" destOrd="0" presId="urn:microsoft.com/office/officeart/2005/8/layout/vList2"/>
    <dgm:cxn modelId="{5DC2C536-B6D1-4903-8518-1E559FD9FF71}" type="presParOf" srcId="{CF2D403F-A113-4BEA-A091-4BB9AA9F62DA}" destId="{5EF33586-FD6B-4CEE-B50E-32A39D2E01D4}" srcOrd="1" destOrd="0" presId="urn:microsoft.com/office/officeart/2005/8/layout/vList2"/>
    <dgm:cxn modelId="{C45B65FF-AD6B-46F7-84AF-32C0C58E37B4}" type="presParOf" srcId="{CF2D403F-A113-4BEA-A091-4BB9AA9F62DA}" destId="{7833361F-DD8D-4C8D-A846-48A973218581}" srcOrd="2" destOrd="0" presId="urn:microsoft.com/office/officeart/2005/8/layout/vList2"/>
    <dgm:cxn modelId="{025CC931-F26F-4586-A063-8815D670303F}" type="presParOf" srcId="{CF2D403F-A113-4BEA-A091-4BB9AA9F62DA}" destId="{AFC2B35C-595F-49C8-A717-0EEEFCB642A2}" srcOrd="3" destOrd="0" presId="urn:microsoft.com/office/officeart/2005/8/layout/vList2"/>
    <dgm:cxn modelId="{95DA1C41-9F2B-4DD7-BA27-A28B92FE60CF}" type="presParOf" srcId="{CF2D403F-A113-4BEA-A091-4BB9AA9F62DA}" destId="{AEF1663E-41D2-462C-8AEE-E4A72677F578}" srcOrd="4" destOrd="0" presId="urn:microsoft.com/office/officeart/2005/8/layout/vList2"/>
    <dgm:cxn modelId="{24A0C9F2-01CC-4142-936D-039AECB79C0C}" type="presParOf" srcId="{CF2D403F-A113-4BEA-A091-4BB9AA9F62DA}" destId="{1E8F5845-25BD-446F-A379-E3D2443BF2F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AB895-B051-493A-83F0-CF93C27A7295}">
      <dsp:nvSpPr>
        <dsp:cNvPr id="0" name=""/>
        <dsp:cNvSpPr/>
      </dsp:nvSpPr>
      <dsp:spPr>
        <a:xfrm>
          <a:off x="0" y="64628"/>
          <a:ext cx="8596312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Kesenjangan</a:t>
          </a:r>
          <a:r>
            <a:rPr lang="en-US" sz="1700" kern="1200" dirty="0"/>
            <a:t> </a:t>
          </a:r>
          <a:r>
            <a:rPr lang="en-US" sz="1700" kern="1200" dirty="0" err="1"/>
            <a:t>Kualitas</a:t>
          </a:r>
          <a:r>
            <a:rPr lang="en-US" sz="1700" kern="1200" dirty="0"/>
            <a:t> SDM </a:t>
          </a:r>
          <a:endParaRPr lang="en-ID" sz="1700" kern="1200" dirty="0"/>
        </a:p>
      </dsp:txBody>
      <dsp:txXfrm>
        <a:off x="27415" y="92043"/>
        <a:ext cx="8541482" cy="506769"/>
      </dsp:txXfrm>
    </dsp:sp>
    <dsp:sp modelId="{5EF33586-FD6B-4CEE-B50E-32A39D2E01D4}">
      <dsp:nvSpPr>
        <dsp:cNvPr id="0" name=""/>
        <dsp:cNvSpPr/>
      </dsp:nvSpPr>
      <dsp:spPr>
        <a:xfrm>
          <a:off x="0" y="626228"/>
          <a:ext cx="8596312" cy="10240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Terdapat</a:t>
          </a:r>
          <a:r>
            <a:rPr lang="en-US" sz="1300" kern="1200" dirty="0"/>
            <a:t> </a:t>
          </a:r>
          <a:r>
            <a:rPr lang="en-US" sz="1300" kern="1200" dirty="0" err="1"/>
            <a:t>kesenjangan</a:t>
          </a:r>
          <a:r>
            <a:rPr lang="en-US" sz="1300" kern="1200" dirty="0"/>
            <a:t> </a:t>
          </a:r>
          <a:r>
            <a:rPr lang="en-US" sz="1300" kern="1200" dirty="0" err="1"/>
            <a:t>kualitas</a:t>
          </a:r>
          <a:r>
            <a:rPr lang="en-US" sz="1300" kern="1200" dirty="0"/>
            <a:t> SDM yang </a:t>
          </a:r>
          <a:r>
            <a:rPr lang="en-US" sz="1300" i="1" kern="1200" dirty="0"/>
            <a:t>old employees</a:t>
          </a:r>
          <a:r>
            <a:rPr lang="en-US" sz="1300" kern="1200" dirty="0"/>
            <a:t> dan </a:t>
          </a:r>
          <a:r>
            <a:rPr lang="en-US" sz="1300" i="1" kern="1200" dirty="0"/>
            <a:t>new employees</a:t>
          </a:r>
          <a:endParaRPr lang="en-ID" sz="1300" i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Minimnya</a:t>
          </a:r>
          <a:r>
            <a:rPr lang="en-US" sz="1300" i="0" kern="1200" dirty="0"/>
            <a:t> </a:t>
          </a:r>
          <a:r>
            <a:rPr lang="en-US" sz="1300" i="0" kern="1200" dirty="0" err="1"/>
            <a:t>pelaksanaan</a:t>
          </a:r>
          <a:r>
            <a:rPr lang="en-US" sz="1300" i="0" kern="1200" dirty="0"/>
            <a:t> </a:t>
          </a:r>
          <a:r>
            <a:rPr lang="en-US" sz="1300" i="0" kern="1200" dirty="0" err="1"/>
            <a:t>pelatihan</a:t>
          </a:r>
          <a:r>
            <a:rPr lang="en-US" sz="1300" i="0" kern="1200" dirty="0"/>
            <a:t> dan training </a:t>
          </a:r>
          <a:r>
            <a:rPr lang="en-US" sz="1300" i="0" kern="1200" dirty="0" err="1"/>
            <a:t>untuk</a:t>
          </a:r>
          <a:r>
            <a:rPr lang="en-US" sz="1300" i="0" kern="1200" dirty="0"/>
            <a:t> </a:t>
          </a:r>
          <a:r>
            <a:rPr lang="en-US" sz="1300" i="0" kern="1200" dirty="0" err="1"/>
            <a:t>peningkatan</a:t>
          </a:r>
          <a:r>
            <a:rPr lang="en-US" sz="1300" i="0" kern="1200" dirty="0"/>
            <a:t> </a:t>
          </a:r>
          <a:r>
            <a:rPr lang="en-US" sz="1300" i="0" kern="1200" dirty="0" err="1"/>
            <a:t>kualitas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Dibutuhkan</a:t>
          </a:r>
          <a:r>
            <a:rPr lang="en-US" sz="1300" i="0" kern="1200" dirty="0"/>
            <a:t> </a:t>
          </a:r>
          <a:r>
            <a:rPr lang="en-US" sz="1300" i="0" kern="1200" dirty="0" err="1"/>
            <a:t>perampingan</a:t>
          </a:r>
          <a:r>
            <a:rPr lang="en-US" sz="1300" i="0" kern="1200" dirty="0"/>
            <a:t> </a:t>
          </a:r>
          <a:r>
            <a:rPr lang="en-US" sz="1300" i="0" kern="1200" dirty="0" err="1"/>
            <a:t>atau</a:t>
          </a:r>
          <a:r>
            <a:rPr lang="en-US" sz="1300" i="0" kern="1200" dirty="0"/>
            <a:t> </a:t>
          </a:r>
          <a:r>
            <a:rPr lang="en-US" sz="1300" i="0" kern="1200" dirty="0" err="1"/>
            <a:t>perubahan</a:t>
          </a:r>
          <a:r>
            <a:rPr lang="en-US" sz="1300" i="0" kern="1200" dirty="0"/>
            <a:t> STO </a:t>
          </a:r>
          <a:r>
            <a:rPr lang="en-US" sz="1300" i="0" kern="1200" dirty="0" err="1"/>
            <a:t>untuk</a:t>
          </a:r>
          <a:r>
            <a:rPr lang="en-US" sz="1300" i="0" kern="1200" dirty="0"/>
            <a:t> </a:t>
          </a:r>
          <a:r>
            <a:rPr lang="en-US" sz="1300" i="0" kern="1200" dirty="0" err="1"/>
            <a:t>menciptakan</a:t>
          </a:r>
          <a:r>
            <a:rPr lang="en-US" sz="1300" i="0" kern="1200" dirty="0"/>
            <a:t> </a:t>
          </a:r>
          <a:r>
            <a:rPr lang="en-US" sz="1300" i="0" kern="1200" dirty="0" err="1"/>
            <a:t>perusahaan</a:t>
          </a:r>
          <a:r>
            <a:rPr lang="en-US" sz="1300" i="0" kern="1200" dirty="0"/>
            <a:t> yang agile </a:t>
          </a:r>
          <a:r>
            <a:rPr lang="en-US" sz="1300" i="0" kern="1200" dirty="0" err="1"/>
            <a:t>sesuai</a:t>
          </a:r>
          <a:r>
            <a:rPr lang="en-US" sz="1300" i="0" kern="1200" dirty="0"/>
            <a:t> </a:t>
          </a:r>
          <a:r>
            <a:rPr lang="en-US" sz="1300" i="0" kern="1200" dirty="0" err="1"/>
            <a:t>dengan</a:t>
          </a:r>
          <a:r>
            <a:rPr lang="en-US" sz="1300" i="0" kern="1200" dirty="0"/>
            <a:t> </a:t>
          </a:r>
          <a:r>
            <a:rPr lang="en-US" sz="1300" i="0" kern="1200" dirty="0" err="1"/>
            <a:t>kemampuan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Terdapat</a:t>
          </a:r>
          <a:r>
            <a:rPr lang="en-US" sz="1300" i="0" kern="1200" dirty="0"/>
            <a:t> </a:t>
          </a:r>
          <a:r>
            <a:rPr lang="en-US" sz="1300" i="0" kern="1200" dirty="0" err="1"/>
            <a:t>beberapa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yang </a:t>
          </a:r>
          <a:r>
            <a:rPr lang="en-US" sz="1300" i="0" kern="1200" dirty="0" err="1"/>
            <a:t>ditempatkan</a:t>
          </a:r>
          <a:r>
            <a:rPr lang="en-US" sz="1300" i="0" kern="1200" dirty="0"/>
            <a:t> </a:t>
          </a:r>
          <a:r>
            <a:rPr lang="en-US" sz="1300" i="0" kern="1200" dirty="0" err="1"/>
            <a:t>tidak</a:t>
          </a:r>
          <a:r>
            <a:rPr lang="en-US" sz="1300" i="0" kern="1200" dirty="0"/>
            <a:t> </a:t>
          </a:r>
          <a:r>
            <a:rPr lang="en-US" sz="1300" i="0" kern="1200" dirty="0" err="1"/>
            <a:t>sesuai</a:t>
          </a:r>
          <a:r>
            <a:rPr lang="en-US" sz="1300" i="0" kern="1200" dirty="0"/>
            <a:t> </a:t>
          </a:r>
          <a:r>
            <a:rPr lang="en-US" sz="1300" i="0" kern="1200" dirty="0" err="1"/>
            <a:t>dengan</a:t>
          </a:r>
          <a:r>
            <a:rPr lang="en-US" sz="1300" i="0" kern="1200" dirty="0"/>
            <a:t> background </a:t>
          </a:r>
          <a:r>
            <a:rPr lang="en-US" sz="1300" i="0" kern="1200" dirty="0" err="1"/>
            <a:t>pendidikan</a:t>
          </a:r>
          <a:endParaRPr lang="en-ID" sz="1300" i="0" kern="1200" dirty="0"/>
        </a:p>
      </dsp:txBody>
      <dsp:txXfrm>
        <a:off x="0" y="626228"/>
        <a:ext cx="8596312" cy="1024056"/>
      </dsp:txXfrm>
    </dsp:sp>
    <dsp:sp modelId="{7833361F-DD8D-4C8D-A846-48A973218581}">
      <dsp:nvSpPr>
        <dsp:cNvPr id="0" name=""/>
        <dsp:cNvSpPr/>
      </dsp:nvSpPr>
      <dsp:spPr>
        <a:xfrm>
          <a:off x="0" y="1751888"/>
          <a:ext cx="8596312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Penurunan</a:t>
          </a:r>
          <a:r>
            <a:rPr lang="en-US" sz="1700" kern="1200" dirty="0"/>
            <a:t> Sales</a:t>
          </a:r>
          <a:endParaRPr lang="en-ID" sz="1700" kern="1200" dirty="0"/>
        </a:p>
      </dsp:txBody>
      <dsp:txXfrm>
        <a:off x="27415" y="1779303"/>
        <a:ext cx="8541482" cy="506769"/>
      </dsp:txXfrm>
    </dsp:sp>
    <dsp:sp modelId="{AFC2B35C-595F-49C8-A717-0EEEFCB642A2}">
      <dsp:nvSpPr>
        <dsp:cNvPr id="0" name=""/>
        <dsp:cNvSpPr/>
      </dsp:nvSpPr>
      <dsp:spPr>
        <a:xfrm>
          <a:off x="0" y="2313484"/>
          <a:ext cx="8596312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Berkurangnya</a:t>
          </a:r>
          <a:r>
            <a:rPr lang="en-US" sz="1300" kern="1200" dirty="0"/>
            <a:t> sales yang </a:t>
          </a:r>
          <a:r>
            <a:rPr lang="en-US" sz="1300" kern="1200" dirty="0" err="1"/>
            <a:t>berakibat</a:t>
          </a:r>
          <a:r>
            <a:rPr lang="en-US" sz="1300" kern="1200" dirty="0"/>
            <a:t> </a:t>
          </a:r>
          <a:r>
            <a:rPr lang="en-US" sz="1300" kern="1200" dirty="0" err="1"/>
            <a:t>menurunnya</a:t>
          </a:r>
          <a:r>
            <a:rPr lang="en-US" sz="1300" kern="1200" dirty="0"/>
            <a:t> </a:t>
          </a:r>
          <a:r>
            <a:rPr lang="en-US" sz="1300" kern="1200" dirty="0" err="1"/>
            <a:t>pendapatan</a:t>
          </a:r>
          <a:r>
            <a:rPr lang="en-US" sz="1300" kern="1200" dirty="0"/>
            <a:t> </a:t>
          </a:r>
          <a:r>
            <a:rPr lang="en-US" sz="1300" kern="1200" dirty="0" err="1"/>
            <a:t>perusahaan</a:t>
          </a:r>
          <a:r>
            <a:rPr lang="en-US" sz="1300" kern="1200" dirty="0"/>
            <a:t> 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Menurunya</a:t>
          </a:r>
          <a:r>
            <a:rPr lang="en-US" sz="1300" kern="1200" dirty="0"/>
            <a:t> </a:t>
          </a:r>
          <a:r>
            <a:rPr lang="en-US" sz="1300" kern="1200" dirty="0" err="1"/>
            <a:t>permintaan</a:t>
          </a:r>
          <a:r>
            <a:rPr lang="en-US" sz="1300" kern="1200" dirty="0"/>
            <a:t> 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Terjadi</a:t>
          </a:r>
          <a:r>
            <a:rPr lang="en-US" sz="1300" kern="1200" dirty="0"/>
            <a:t> </a:t>
          </a:r>
          <a:r>
            <a:rPr lang="en-US" sz="1300" kern="1200" dirty="0" err="1"/>
            <a:t>ketidakseimbangan</a:t>
          </a:r>
          <a:r>
            <a:rPr lang="en-US" sz="1300" kern="1200" dirty="0"/>
            <a:t> </a:t>
          </a:r>
          <a:r>
            <a:rPr lang="en-US" sz="1300" kern="1200" dirty="0" err="1"/>
            <a:t>antara</a:t>
          </a:r>
          <a:r>
            <a:rPr lang="en-US" sz="1300" kern="1200" dirty="0"/>
            <a:t> supply and demand</a:t>
          </a:r>
          <a:endParaRPr lang="en-ID" sz="1300" kern="1200" dirty="0"/>
        </a:p>
      </dsp:txBody>
      <dsp:txXfrm>
        <a:off x="0" y="2313484"/>
        <a:ext cx="8596312" cy="943920"/>
      </dsp:txXfrm>
    </dsp:sp>
    <dsp:sp modelId="{AEF1663E-41D2-462C-8AEE-E4A72677F578}">
      <dsp:nvSpPr>
        <dsp:cNvPr id="0" name=""/>
        <dsp:cNvSpPr/>
      </dsp:nvSpPr>
      <dsp:spPr>
        <a:xfrm>
          <a:off x="0" y="3174879"/>
          <a:ext cx="8596312" cy="561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Era Disruption Covid-19</a:t>
          </a:r>
          <a:endParaRPr lang="en-ID" sz="1700" kern="1200" dirty="0"/>
        </a:p>
      </dsp:txBody>
      <dsp:txXfrm>
        <a:off x="27415" y="3202294"/>
        <a:ext cx="8541482" cy="506769"/>
      </dsp:txXfrm>
    </dsp:sp>
    <dsp:sp modelId="{1E8F5845-25BD-446F-A379-E3D2443BF2FE}">
      <dsp:nvSpPr>
        <dsp:cNvPr id="0" name=""/>
        <dsp:cNvSpPr/>
      </dsp:nvSpPr>
      <dsp:spPr>
        <a:xfrm>
          <a:off x="0" y="3782034"/>
          <a:ext cx="8596312" cy="89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Pandemi</a:t>
          </a:r>
          <a:r>
            <a:rPr lang="en-US" sz="1300" kern="1200" dirty="0"/>
            <a:t> </a:t>
          </a:r>
          <a:r>
            <a:rPr lang="en-US" sz="1300" kern="1200" dirty="0" err="1"/>
            <a:t>membuat</a:t>
          </a:r>
          <a:r>
            <a:rPr lang="en-US" sz="1300" kern="1200" dirty="0"/>
            <a:t> </a:t>
          </a:r>
          <a:r>
            <a:rPr lang="en-US" sz="1300" kern="1200" dirty="0" err="1"/>
            <a:t>permintaan</a:t>
          </a:r>
          <a:r>
            <a:rPr lang="en-US" sz="1300" kern="1200" dirty="0"/>
            <a:t> </a:t>
          </a:r>
          <a:r>
            <a:rPr lang="en-US" sz="1300" kern="1200" dirty="0" err="1"/>
            <a:t>menurun</a:t>
          </a:r>
          <a:r>
            <a:rPr lang="en-US" sz="1300" kern="1200" dirty="0"/>
            <a:t> 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Terjadinya</a:t>
          </a:r>
          <a:r>
            <a:rPr lang="en-US" sz="1300" kern="1200" dirty="0"/>
            <a:t> </a:t>
          </a:r>
          <a:r>
            <a:rPr lang="en-US" sz="1300" kern="1200" dirty="0" err="1"/>
            <a:t>kekhawatiran</a:t>
          </a:r>
          <a:r>
            <a:rPr lang="en-US" sz="1300" kern="1200" dirty="0"/>
            <a:t> </a:t>
          </a:r>
          <a:r>
            <a:rPr lang="en-US" sz="1300" kern="1200" dirty="0" err="1"/>
            <a:t>pekerja</a:t>
          </a:r>
          <a:r>
            <a:rPr lang="en-US" sz="1300" kern="1200" dirty="0"/>
            <a:t> </a:t>
          </a:r>
          <a:r>
            <a:rPr lang="en-US" sz="1300" kern="1200" dirty="0" err="1"/>
            <a:t>akan</a:t>
          </a:r>
          <a:r>
            <a:rPr lang="en-US" sz="1300" kern="1200" dirty="0"/>
            <a:t> di PHK </a:t>
          </a:r>
          <a:r>
            <a:rPr lang="en-US" sz="1300" kern="1200" dirty="0" err="1"/>
            <a:t>sehingga</a:t>
          </a:r>
          <a:r>
            <a:rPr lang="en-US" sz="1300" kern="1200" dirty="0"/>
            <a:t> </a:t>
          </a:r>
          <a:r>
            <a:rPr lang="en-US" sz="1300" kern="1200" dirty="0" err="1"/>
            <a:t>bekerja</a:t>
          </a:r>
          <a:r>
            <a:rPr lang="en-US" sz="1300" kern="1200" dirty="0"/>
            <a:t> </a:t>
          </a:r>
          <a:r>
            <a:rPr lang="en-US" sz="1300" kern="1200" dirty="0" err="1"/>
            <a:t>tidak</a:t>
          </a:r>
          <a:r>
            <a:rPr lang="en-US" sz="1300" kern="1200" dirty="0"/>
            <a:t> </a:t>
          </a:r>
          <a:r>
            <a:rPr lang="en-US" sz="1300" kern="1200" dirty="0" err="1"/>
            <a:t>nyaman</a:t>
          </a:r>
          <a:endParaRPr lang="en-ID" sz="1300" kern="1200" dirty="0"/>
        </a:p>
      </dsp:txBody>
      <dsp:txXfrm>
        <a:off x="0" y="3782034"/>
        <a:ext cx="8596312" cy="8942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AB895-B051-493A-83F0-CF93C27A7295}">
      <dsp:nvSpPr>
        <dsp:cNvPr id="0" name=""/>
        <dsp:cNvSpPr/>
      </dsp:nvSpPr>
      <dsp:spPr>
        <a:xfrm>
          <a:off x="0" y="165221"/>
          <a:ext cx="859631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Peningkatan</a:t>
          </a:r>
          <a:r>
            <a:rPr lang="en-US" sz="1700" kern="1200" dirty="0"/>
            <a:t> </a:t>
          </a:r>
          <a:r>
            <a:rPr lang="en-US" sz="1700" kern="1200" dirty="0" err="1"/>
            <a:t>Kualitas</a:t>
          </a:r>
          <a:r>
            <a:rPr lang="en-US" sz="1700" kern="1200" dirty="0"/>
            <a:t> SDM </a:t>
          </a:r>
          <a:endParaRPr lang="en-ID" sz="1700" kern="1200" dirty="0"/>
        </a:p>
      </dsp:txBody>
      <dsp:txXfrm>
        <a:off x="29700" y="194921"/>
        <a:ext cx="8536912" cy="549000"/>
      </dsp:txXfrm>
    </dsp:sp>
    <dsp:sp modelId="{5EF33586-FD6B-4CEE-B50E-32A39D2E01D4}">
      <dsp:nvSpPr>
        <dsp:cNvPr id="0" name=""/>
        <dsp:cNvSpPr/>
      </dsp:nvSpPr>
      <dsp:spPr>
        <a:xfrm>
          <a:off x="0" y="773621"/>
          <a:ext cx="8596312" cy="1326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Pengadaan</a:t>
          </a:r>
          <a:r>
            <a:rPr lang="en-US" sz="1300" i="0" kern="1200" dirty="0"/>
            <a:t> </a:t>
          </a:r>
          <a:r>
            <a:rPr lang="en-US" sz="1300" i="0" kern="1200" dirty="0" err="1"/>
            <a:t>pelatihan</a:t>
          </a:r>
          <a:r>
            <a:rPr lang="en-US" sz="1300" i="0" kern="1200" dirty="0"/>
            <a:t> </a:t>
          </a:r>
          <a:r>
            <a:rPr lang="en-US" sz="1300" i="0" kern="1200" dirty="0" err="1"/>
            <a:t>karyawan</a:t>
          </a:r>
          <a:r>
            <a:rPr lang="en-US" sz="1300" i="0" kern="1200" dirty="0"/>
            <a:t> lama dan </a:t>
          </a:r>
          <a:r>
            <a:rPr lang="en-US" sz="1300" i="0" kern="1200" dirty="0" err="1"/>
            <a:t>baru</a:t>
          </a:r>
          <a:r>
            <a:rPr lang="en-US" sz="1300" i="0" kern="1200" dirty="0"/>
            <a:t> </a:t>
          </a:r>
          <a:r>
            <a:rPr lang="en-US" sz="1300" i="0" kern="1200" dirty="0" err="1"/>
            <a:t>sesuai</a:t>
          </a:r>
          <a:r>
            <a:rPr lang="en-US" sz="1300" i="0" kern="1200" dirty="0"/>
            <a:t> </a:t>
          </a:r>
          <a:r>
            <a:rPr lang="en-US" sz="1300" i="0" kern="1200" dirty="0" err="1"/>
            <a:t>dengan</a:t>
          </a:r>
          <a:r>
            <a:rPr lang="en-US" sz="1300" i="0" kern="1200" dirty="0"/>
            <a:t> job desc </a:t>
          </a:r>
          <a:r>
            <a:rPr lang="en-US" sz="1300" i="0" kern="1200" dirty="0" err="1"/>
            <a:t>masing-masing</a:t>
          </a:r>
          <a:r>
            <a:rPr lang="en-US" sz="1300" i="0" kern="1200" dirty="0"/>
            <a:t> 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Melaksanaan</a:t>
          </a:r>
          <a:r>
            <a:rPr lang="en-US" sz="1300" i="0" kern="1200" dirty="0"/>
            <a:t> </a:t>
          </a:r>
          <a:r>
            <a:rPr lang="en-US" sz="1300" i="0" kern="1200" dirty="0" err="1"/>
            <a:t>assesstment</a:t>
          </a:r>
          <a:r>
            <a:rPr lang="en-US" sz="1300" i="0" kern="1200" dirty="0"/>
            <a:t> talent scouting </a:t>
          </a:r>
          <a:r>
            <a:rPr lang="en-US" sz="1300" i="0" kern="1200" dirty="0" err="1"/>
            <a:t>untuk</a:t>
          </a:r>
          <a:r>
            <a:rPr lang="en-US" sz="1300" i="0" kern="1200" dirty="0"/>
            <a:t> </a:t>
          </a:r>
          <a:r>
            <a:rPr lang="en-US" sz="1300" i="0" kern="1200" dirty="0" err="1"/>
            <a:t>melihat</a:t>
          </a:r>
          <a:r>
            <a:rPr lang="en-US" sz="1300" i="0" kern="1200" dirty="0"/>
            <a:t> </a:t>
          </a:r>
          <a:r>
            <a:rPr lang="en-US" sz="1300" i="0" kern="1200" dirty="0" err="1"/>
            <a:t>kemampuan</a:t>
          </a:r>
          <a:r>
            <a:rPr lang="en-US" sz="1300" i="0" kern="1200" dirty="0"/>
            <a:t> dan </a:t>
          </a:r>
          <a:r>
            <a:rPr lang="en-US" sz="1300" i="0" kern="1200" dirty="0" err="1"/>
            <a:t>kapabilitas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Memberikan</a:t>
          </a:r>
          <a:r>
            <a:rPr lang="en-US" sz="1300" i="0" kern="1200" dirty="0"/>
            <a:t> coaching dan </a:t>
          </a:r>
          <a:r>
            <a:rPr lang="en-US" sz="1300" i="0" kern="1200" dirty="0" err="1"/>
            <a:t>pengarahan</a:t>
          </a:r>
          <a:r>
            <a:rPr lang="en-US" sz="1300" i="0" kern="1200" dirty="0"/>
            <a:t> / refreshment </a:t>
          </a:r>
          <a:r>
            <a:rPr lang="en-US" sz="1300" i="0" kern="1200" dirty="0" err="1"/>
            <a:t>kepada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</a:t>
          </a:r>
          <a:r>
            <a:rPr lang="en-US" sz="1300" i="0" kern="1200" dirty="0" err="1"/>
            <a:t>untuk</a:t>
          </a:r>
          <a:r>
            <a:rPr lang="en-US" sz="1300" i="0" kern="1200" dirty="0"/>
            <a:t> </a:t>
          </a:r>
          <a:r>
            <a:rPr lang="en-US" sz="1300" i="0" kern="1200" dirty="0" err="1"/>
            <a:t>memberikan</a:t>
          </a:r>
          <a:r>
            <a:rPr lang="en-US" sz="1300" i="0" kern="1200" dirty="0"/>
            <a:t> </a:t>
          </a:r>
          <a:r>
            <a:rPr lang="en-US" sz="1300" i="0" kern="1200" dirty="0" err="1"/>
            <a:t>arahan</a:t>
          </a:r>
          <a:r>
            <a:rPr lang="en-US" sz="1300" i="0" kern="1200" dirty="0"/>
            <a:t> </a:t>
          </a:r>
          <a:r>
            <a:rPr lang="en-US" sz="1300" i="0" kern="1200" dirty="0" err="1"/>
            <a:t>terkait</a:t>
          </a:r>
          <a:r>
            <a:rPr lang="en-US" sz="1300" i="0" kern="1200" dirty="0"/>
            <a:t> </a:t>
          </a:r>
          <a:r>
            <a:rPr lang="en-US" sz="1300" i="0" kern="1200" dirty="0" err="1"/>
            <a:t>pengembangan</a:t>
          </a:r>
          <a:r>
            <a:rPr lang="en-US" sz="1300" i="0" kern="1200" dirty="0"/>
            <a:t> </a:t>
          </a:r>
          <a:r>
            <a:rPr lang="en-US" sz="1300" i="0" kern="1200" dirty="0" err="1"/>
            <a:t>karir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Melaksanakan</a:t>
          </a:r>
          <a:r>
            <a:rPr lang="en-US" sz="1300" i="0" kern="1200" dirty="0"/>
            <a:t> </a:t>
          </a:r>
          <a:r>
            <a:rPr lang="en-US" sz="1300" i="0" kern="1200" dirty="0" err="1"/>
            <a:t>sertifikasi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</a:t>
          </a:r>
          <a:r>
            <a:rPr lang="en-US" sz="1300" i="0" kern="1200" dirty="0" err="1"/>
            <a:t>sesuai</a:t>
          </a:r>
          <a:r>
            <a:rPr lang="en-US" sz="1300" i="0" kern="1200" dirty="0"/>
            <a:t> </a:t>
          </a:r>
          <a:r>
            <a:rPr lang="en-US" sz="1300" i="0" kern="1200" dirty="0" err="1"/>
            <a:t>dengan</a:t>
          </a:r>
          <a:r>
            <a:rPr lang="en-US" sz="1300" i="0" kern="1200" dirty="0"/>
            <a:t> </a:t>
          </a:r>
          <a:r>
            <a:rPr lang="en-US" sz="1300" i="0" kern="1200" dirty="0" err="1"/>
            <a:t>latar</a:t>
          </a:r>
          <a:r>
            <a:rPr lang="en-US" sz="1300" i="0" kern="1200" dirty="0"/>
            <a:t> </a:t>
          </a:r>
          <a:r>
            <a:rPr lang="en-US" sz="1300" i="0" kern="1200" dirty="0" err="1"/>
            <a:t>belakang</a:t>
          </a:r>
          <a:r>
            <a:rPr lang="en-US" sz="1300" i="0" kern="1200" dirty="0"/>
            <a:t> Pendidikan</a:t>
          </a:r>
          <a:endParaRPr lang="en-ID" sz="1300" i="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 dirty="0" err="1"/>
            <a:t>Melakukan</a:t>
          </a:r>
          <a:r>
            <a:rPr lang="en-US" sz="1300" i="0" kern="1200" dirty="0"/>
            <a:t> </a:t>
          </a:r>
          <a:r>
            <a:rPr lang="en-US" sz="1300" i="0" kern="1200" dirty="0" err="1"/>
            <a:t>perubahan</a:t>
          </a:r>
          <a:r>
            <a:rPr lang="en-US" sz="1300" i="0" kern="1200" dirty="0"/>
            <a:t> STO </a:t>
          </a:r>
          <a:r>
            <a:rPr lang="en-US" sz="1300" i="0" kern="1200" dirty="0" err="1"/>
            <a:t>untuk</a:t>
          </a:r>
          <a:r>
            <a:rPr lang="en-US" sz="1300" i="0" kern="1200" dirty="0"/>
            <a:t> </a:t>
          </a:r>
          <a:r>
            <a:rPr lang="en-US" sz="1300" i="0" kern="1200" dirty="0" err="1"/>
            <a:t>penempatan</a:t>
          </a:r>
          <a:r>
            <a:rPr lang="en-US" sz="1300" i="0" kern="1200" dirty="0"/>
            <a:t> </a:t>
          </a:r>
          <a:r>
            <a:rPr lang="en-US" sz="1300" i="0" kern="1200" dirty="0" err="1"/>
            <a:t>pekerja</a:t>
          </a:r>
          <a:r>
            <a:rPr lang="en-US" sz="1300" i="0" kern="1200" dirty="0"/>
            <a:t> </a:t>
          </a:r>
          <a:r>
            <a:rPr lang="en-US" sz="1300" i="0" kern="1200" dirty="0" err="1"/>
            <a:t>sesuai</a:t>
          </a:r>
          <a:r>
            <a:rPr lang="en-US" sz="1300" i="0" kern="1200" dirty="0"/>
            <a:t> </a:t>
          </a:r>
          <a:r>
            <a:rPr lang="en-US" sz="1300" i="0" kern="1200" dirty="0" err="1"/>
            <a:t>dengan</a:t>
          </a:r>
          <a:r>
            <a:rPr lang="en-US" sz="1300" i="0" kern="1200" dirty="0"/>
            <a:t> skill dan </a:t>
          </a:r>
          <a:r>
            <a:rPr lang="en-US" sz="1300" i="0" kern="1200" dirty="0" err="1"/>
            <a:t>keterampilan</a:t>
          </a:r>
          <a:r>
            <a:rPr lang="en-US" sz="1300" i="0" kern="1200" dirty="0"/>
            <a:t> yang </a:t>
          </a:r>
          <a:r>
            <a:rPr lang="en-US" sz="1300" i="0" kern="1200" dirty="0" err="1"/>
            <a:t>dimiliki</a:t>
          </a:r>
          <a:endParaRPr lang="en-ID" sz="1300" i="0" kern="1200" dirty="0"/>
        </a:p>
      </dsp:txBody>
      <dsp:txXfrm>
        <a:off x="0" y="773621"/>
        <a:ext cx="8596312" cy="1326450"/>
      </dsp:txXfrm>
    </dsp:sp>
    <dsp:sp modelId="{7833361F-DD8D-4C8D-A846-48A973218581}">
      <dsp:nvSpPr>
        <dsp:cNvPr id="0" name=""/>
        <dsp:cNvSpPr/>
      </dsp:nvSpPr>
      <dsp:spPr>
        <a:xfrm>
          <a:off x="0" y="2100072"/>
          <a:ext cx="859631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Meningkatkan</a:t>
          </a:r>
          <a:r>
            <a:rPr lang="en-US" sz="1700" kern="1200" dirty="0"/>
            <a:t> Sales</a:t>
          </a:r>
          <a:endParaRPr lang="en-ID" sz="1700" kern="1200" dirty="0"/>
        </a:p>
      </dsp:txBody>
      <dsp:txXfrm>
        <a:off x="29700" y="2129772"/>
        <a:ext cx="8536912" cy="549000"/>
      </dsp:txXfrm>
    </dsp:sp>
    <dsp:sp modelId="{AFC2B35C-595F-49C8-A717-0EEEFCB642A2}">
      <dsp:nvSpPr>
        <dsp:cNvPr id="0" name=""/>
        <dsp:cNvSpPr/>
      </dsp:nvSpPr>
      <dsp:spPr>
        <a:xfrm>
          <a:off x="0" y="2708472"/>
          <a:ext cx="8596312" cy="145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Pemberian</a:t>
          </a:r>
          <a:r>
            <a:rPr lang="en-US" sz="1300" kern="1200" dirty="0"/>
            <a:t> </a:t>
          </a:r>
          <a:r>
            <a:rPr lang="en-US" sz="1300" kern="1200" dirty="0" err="1"/>
            <a:t>insentif</a:t>
          </a:r>
          <a:r>
            <a:rPr lang="en-US" sz="1300" kern="1200" dirty="0"/>
            <a:t> </a:t>
          </a:r>
          <a:r>
            <a:rPr lang="en-US" sz="1300" kern="1200" dirty="0" err="1"/>
            <a:t>kepada</a:t>
          </a:r>
          <a:r>
            <a:rPr lang="en-US" sz="1300" kern="1200" dirty="0"/>
            <a:t> </a:t>
          </a:r>
          <a:r>
            <a:rPr lang="en-US" sz="1300" kern="1200" dirty="0" err="1"/>
            <a:t>karyawan</a:t>
          </a:r>
          <a:r>
            <a:rPr lang="en-US" sz="1300" kern="1200" dirty="0"/>
            <a:t> </a:t>
          </a:r>
          <a:r>
            <a:rPr lang="en-US" sz="1300" kern="1200" dirty="0" err="1"/>
            <a:t>untuk</a:t>
          </a:r>
          <a:r>
            <a:rPr lang="en-US" sz="1300" kern="1200" dirty="0"/>
            <a:t> </a:t>
          </a:r>
          <a:r>
            <a:rPr lang="en-US" sz="1300" kern="1200" dirty="0" err="1"/>
            <a:t>meningkatan</a:t>
          </a:r>
          <a:r>
            <a:rPr lang="en-US" sz="1300" kern="1200" dirty="0"/>
            <a:t> sales agar </a:t>
          </a:r>
          <a:r>
            <a:rPr lang="en-US" sz="1300" kern="1200" dirty="0" err="1"/>
            <a:t>bisa</a:t>
          </a:r>
          <a:r>
            <a:rPr lang="en-US" sz="1300" kern="1200" dirty="0"/>
            <a:t> </a:t>
          </a:r>
          <a:r>
            <a:rPr lang="en-US" sz="1300" kern="1200" dirty="0" err="1"/>
            <a:t>mencapai</a:t>
          </a:r>
          <a:r>
            <a:rPr lang="en-US" sz="1300" kern="1200" dirty="0"/>
            <a:t> target yang </a:t>
          </a:r>
          <a:r>
            <a:rPr lang="en-US" sz="1300" kern="1200" dirty="0" err="1"/>
            <a:t>ditetapakn</a:t>
          </a:r>
          <a:r>
            <a:rPr lang="en-US" sz="1300" kern="1200" dirty="0"/>
            <a:t> oleh </a:t>
          </a:r>
          <a:r>
            <a:rPr lang="en-US" sz="1300" kern="1200" dirty="0" err="1"/>
            <a:t>perusahaan</a:t>
          </a:r>
          <a:r>
            <a:rPr lang="en-US" sz="1300" kern="1200" dirty="0"/>
            <a:t> 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Melakukan</a:t>
          </a:r>
          <a:r>
            <a:rPr lang="en-US" sz="1300" kern="1200" dirty="0"/>
            <a:t> </a:t>
          </a:r>
          <a:r>
            <a:rPr lang="en-US" sz="1300" kern="1200" dirty="0" err="1"/>
            <a:t>kerjasama</a:t>
          </a:r>
          <a:r>
            <a:rPr lang="en-US" sz="1300" kern="1200" dirty="0"/>
            <a:t> B2B </a:t>
          </a:r>
          <a:r>
            <a:rPr lang="en-US" sz="1300" kern="1200" dirty="0" err="1"/>
            <a:t>antara</a:t>
          </a:r>
          <a:r>
            <a:rPr lang="en-US" sz="1300" kern="1200" dirty="0"/>
            <a:t> </a:t>
          </a:r>
          <a:r>
            <a:rPr lang="en-US" sz="1300" kern="1200" dirty="0" err="1"/>
            <a:t>bisnis</a:t>
          </a:r>
          <a:r>
            <a:rPr lang="en-US" sz="1300" kern="1200" dirty="0"/>
            <a:t> </a:t>
          </a:r>
          <a:r>
            <a:rPr lang="en-US" sz="1300" kern="1200" dirty="0" err="1"/>
            <a:t>swasta</a:t>
          </a:r>
          <a:r>
            <a:rPr lang="en-US" sz="1300" kern="1200" dirty="0"/>
            <a:t> dan </a:t>
          </a:r>
          <a:r>
            <a:rPr lang="en-US" sz="1300" kern="1200" dirty="0" err="1"/>
            <a:t>pemerintah</a:t>
          </a:r>
          <a:r>
            <a:rPr lang="en-US" sz="1300" kern="1200" dirty="0"/>
            <a:t> </a:t>
          </a:r>
          <a:r>
            <a:rPr lang="en-US" sz="1300" kern="1200" dirty="0" err="1"/>
            <a:t>untuk</a:t>
          </a:r>
          <a:r>
            <a:rPr lang="en-US" sz="1300" kern="1200" dirty="0"/>
            <a:t> </a:t>
          </a:r>
          <a:r>
            <a:rPr lang="en-US" sz="1300" kern="1200" dirty="0" err="1"/>
            <a:t>menjalin</a:t>
          </a:r>
          <a:r>
            <a:rPr lang="en-US" sz="1300" kern="1200" dirty="0"/>
            <a:t> </a:t>
          </a:r>
          <a:r>
            <a:rPr lang="en-US" sz="1300" kern="1200" dirty="0" err="1"/>
            <a:t>hubungan</a:t>
          </a:r>
          <a:r>
            <a:rPr lang="en-US" sz="1300" kern="1200" dirty="0"/>
            <a:t> lateral </a:t>
          </a:r>
          <a:r>
            <a:rPr lang="en-US" sz="1300" kern="1200" dirty="0" err="1"/>
            <a:t>untuk</a:t>
          </a:r>
          <a:r>
            <a:rPr lang="en-US" sz="1300" kern="1200" dirty="0"/>
            <a:t> </a:t>
          </a:r>
          <a:r>
            <a:rPr lang="en-US" sz="1300" kern="1200" dirty="0" err="1"/>
            <a:t>penjualan</a:t>
          </a:r>
          <a:r>
            <a:rPr lang="en-US" sz="1300" kern="1200" dirty="0"/>
            <a:t> </a:t>
          </a:r>
          <a:r>
            <a:rPr lang="en-US" sz="1300" kern="1200" dirty="0" err="1"/>
            <a:t>produk-produk</a:t>
          </a:r>
          <a:r>
            <a:rPr lang="en-US" sz="1300" kern="1200" dirty="0"/>
            <a:t> </a:t>
          </a:r>
          <a:r>
            <a:rPr lang="en-US" sz="1300" kern="1200" dirty="0" err="1"/>
            <a:t>perusahaan</a:t>
          </a:r>
          <a:r>
            <a:rPr lang="en-US" sz="1300" kern="1200" dirty="0"/>
            <a:t> </a:t>
          </a:r>
          <a:endParaRPr lang="en-ID" sz="1300" kern="1200" dirty="0"/>
        </a:p>
      </dsp:txBody>
      <dsp:txXfrm>
        <a:off x="0" y="2708472"/>
        <a:ext cx="8596312" cy="1453139"/>
      </dsp:txXfrm>
    </dsp:sp>
    <dsp:sp modelId="{AEF1663E-41D2-462C-8AEE-E4A72677F578}">
      <dsp:nvSpPr>
        <dsp:cNvPr id="0" name=""/>
        <dsp:cNvSpPr/>
      </dsp:nvSpPr>
      <dsp:spPr>
        <a:xfrm>
          <a:off x="0" y="3813289"/>
          <a:ext cx="8596312" cy="608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Berkembang</a:t>
          </a:r>
          <a:r>
            <a:rPr lang="en-US" sz="1700" kern="1200" dirty="0"/>
            <a:t> </a:t>
          </a:r>
          <a:r>
            <a:rPr lang="en-US" sz="1700" kern="1200" dirty="0" err="1"/>
            <a:t>dari</a:t>
          </a:r>
          <a:r>
            <a:rPr lang="en-US" sz="1700" kern="1200" dirty="0"/>
            <a:t> Disruption Covid-19</a:t>
          </a:r>
          <a:endParaRPr lang="en-ID" sz="1700" kern="1200" dirty="0"/>
        </a:p>
      </dsp:txBody>
      <dsp:txXfrm>
        <a:off x="29700" y="3842989"/>
        <a:ext cx="8536912" cy="549000"/>
      </dsp:txXfrm>
    </dsp:sp>
    <dsp:sp modelId="{1E8F5845-25BD-446F-A379-E3D2443BF2FE}">
      <dsp:nvSpPr>
        <dsp:cNvPr id="0" name=""/>
        <dsp:cNvSpPr/>
      </dsp:nvSpPr>
      <dsp:spPr>
        <a:xfrm>
          <a:off x="0" y="4525100"/>
          <a:ext cx="8596312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Gencar</a:t>
          </a:r>
          <a:r>
            <a:rPr lang="en-US" sz="1300" kern="1200" dirty="0"/>
            <a:t> </a:t>
          </a:r>
          <a:r>
            <a:rPr lang="en-US" sz="1300" kern="1200" dirty="0" err="1"/>
            <a:t>melaksanakan</a:t>
          </a:r>
          <a:r>
            <a:rPr lang="en-US" sz="1300" kern="1200" dirty="0"/>
            <a:t> marketing yang </a:t>
          </a:r>
          <a:r>
            <a:rPr lang="en-US" sz="1300" kern="1200" dirty="0" err="1"/>
            <a:t>berkaitan</a:t>
          </a:r>
          <a:r>
            <a:rPr lang="en-US" sz="1300" kern="1200" dirty="0"/>
            <a:t> </a:t>
          </a:r>
          <a:r>
            <a:rPr lang="en-US" sz="1300" kern="1200" dirty="0" err="1"/>
            <a:t>dengan</a:t>
          </a:r>
          <a:r>
            <a:rPr lang="en-US" sz="1300" kern="1200" dirty="0"/>
            <a:t> </a:t>
          </a:r>
          <a:r>
            <a:rPr lang="en-US" sz="1300" kern="1200" dirty="0" err="1"/>
            <a:t>kondisi</a:t>
          </a:r>
          <a:r>
            <a:rPr lang="en-US" sz="1300" kern="1200" dirty="0"/>
            <a:t> pandemic dan </a:t>
          </a:r>
          <a:r>
            <a:rPr lang="en-US" sz="1300" kern="1200" dirty="0" err="1"/>
            <a:t>meningkatkan</a:t>
          </a:r>
          <a:r>
            <a:rPr lang="en-US" sz="1300" kern="1200" dirty="0"/>
            <a:t> awareness </a:t>
          </a:r>
          <a:r>
            <a:rPr lang="en-US" sz="1300" kern="1200" dirty="0" err="1"/>
            <a:t>masyarakat</a:t>
          </a:r>
          <a:r>
            <a:rPr lang="en-US" sz="1300" kern="1200" dirty="0"/>
            <a:t> </a:t>
          </a:r>
          <a:r>
            <a:rPr lang="en-US" sz="1300" kern="1200" dirty="0" err="1"/>
            <a:t>untuk</a:t>
          </a:r>
          <a:r>
            <a:rPr lang="en-US" sz="1300" kern="1200" dirty="0"/>
            <a:t> </a:t>
          </a:r>
          <a:r>
            <a:rPr lang="en-US" sz="1300" kern="1200" dirty="0" err="1"/>
            <a:t>tetap</a:t>
          </a:r>
          <a:r>
            <a:rPr lang="en-US" sz="1300" kern="1200" dirty="0"/>
            <a:t> </a:t>
          </a:r>
          <a:r>
            <a:rPr lang="en-US" sz="1300" kern="1200" dirty="0" err="1"/>
            <a:t>menggunakan</a:t>
          </a:r>
          <a:r>
            <a:rPr lang="en-US" sz="1300" kern="1200" dirty="0"/>
            <a:t> </a:t>
          </a:r>
          <a:r>
            <a:rPr lang="en-US" sz="1300" kern="1200" dirty="0" err="1"/>
            <a:t>produk</a:t>
          </a:r>
          <a:r>
            <a:rPr lang="en-US" sz="1300" kern="1200" dirty="0"/>
            <a:t> </a:t>
          </a:r>
          <a:r>
            <a:rPr lang="en-US" sz="1300" kern="1200" dirty="0" err="1"/>
            <a:t>perusahaan</a:t>
          </a:r>
          <a:endParaRPr lang="en-ID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 dirty="0" err="1"/>
            <a:t>Melaksanakan</a:t>
          </a:r>
          <a:r>
            <a:rPr lang="en-US" sz="1300" kern="1200" dirty="0"/>
            <a:t> </a:t>
          </a:r>
          <a:r>
            <a:rPr lang="en-US" sz="1300" kern="1200" dirty="0" err="1"/>
            <a:t>kegiatan</a:t>
          </a:r>
          <a:r>
            <a:rPr lang="en-US" sz="1300" kern="1200" dirty="0"/>
            <a:t> online yang </a:t>
          </a:r>
          <a:r>
            <a:rPr lang="en-US" sz="1300" kern="1200" dirty="0" err="1"/>
            <a:t>mendekatkan</a:t>
          </a:r>
          <a:r>
            <a:rPr lang="en-US" sz="1300" kern="1200" dirty="0"/>
            <a:t> </a:t>
          </a:r>
          <a:r>
            <a:rPr lang="en-US" sz="1300" kern="1200" dirty="0" err="1"/>
            <a:t>masyarakat</a:t>
          </a:r>
          <a:r>
            <a:rPr lang="en-US" sz="1300" kern="1200" dirty="0"/>
            <a:t> </a:t>
          </a:r>
          <a:r>
            <a:rPr lang="en-US" sz="1300" kern="1200" dirty="0" err="1"/>
            <a:t>dengan</a:t>
          </a:r>
          <a:r>
            <a:rPr lang="en-US" sz="1300" kern="1200" dirty="0"/>
            <a:t> </a:t>
          </a:r>
          <a:r>
            <a:rPr lang="en-US" sz="1300" kern="1200" dirty="0" err="1"/>
            <a:t>perusahaan</a:t>
          </a:r>
          <a:r>
            <a:rPr lang="en-US" sz="1300" kern="1200" dirty="0"/>
            <a:t> </a:t>
          </a:r>
          <a:r>
            <a:rPr lang="en-US" sz="1300" kern="1200" dirty="0" err="1"/>
            <a:t>seperti</a:t>
          </a:r>
          <a:r>
            <a:rPr lang="en-US" sz="1300" kern="1200" dirty="0"/>
            <a:t> </a:t>
          </a:r>
          <a:r>
            <a:rPr lang="en-US" sz="1300" kern="1200" dirty="0" err="1"/>
            <a:t>pelaksanaan</a:t>
          </a:r>
          <a:r>
            <a:rPr lang="en-US" sz="1300" kern="1200" dirty="0"/>
            <a:t> </a:t>
          </a:r>
          <a:r>
            <a:rPr lang="en-US" sz="1300" kern="1200" dirty="0" err="1"/>
            <a:t>talkshow</a:t>
          </a:r>
          <a:r>
            <a:rPr lang="en-US" sz="1300" kern="1200" dirty="0"/>
            <a:t>, dan </a:t>
          </a:r>
          <a:r>
            <a:rPr lang="en-US" sz="1300" kern="1200" dirty="0" err="1"/>
            <a:t>kegiatan</a:t>
          </a:r>
          <a:r>
            <a:rPr lang="en-US" sz="1300" kern="1200" dirty="0"/>
            <a:t> lain yang </a:t>
          </a:r>
          <a:r>
            <a:rPr lang="en-US" sz="1300" kern="1200" dirty="0" err="1"/>
            <a:t>bertujuan</a:t>
          </a:r>
          <a:r>
            <a:rPr lang="en-US" sz="1300" kern="1200" dirty="0"/>
            <a:t> </a:t>
          </a:r>
          <a:r>
            <a:rPr lang="en-US" sz="1300" kern="1200" dirty="0" err="1"/>
            <a:t>untuk</a:t>
          </a:r>
          <a:r>
            <a:rPr lang="en-US" sz="1300" kern="1200" dirty="0"/>
            <a:t> </a:t>
          </a:r>
          <a:r>
            <a:rPr lang="en-US" sz="1300" kern="1200" dirty="0" err="1"/>
            <a:t>meningkatkan</a:t>
          </a:r>
          <a:r>
            <a:rPr lang="en-US" sz="1300" kern="1200" dirty="0"/>
            <a:t> </a:t>
          </a:r>
          <a:r>
            <a:rPr lang="en-US" sz="1300" kern="1200" dirty="0" err="1"/>
            <a:t>pendaptan</a:t>
          </a:r>
          <a:r>
            <a:rPr lang="en-US" sz="1300" kern="1200" dirty="0"/>
            <a:t> </a:t>
          </a:r>
          <a:r>
            <a:rPr lang="en-US" sz="1300" kern="1200" dirty="0" err="1"/>
            <a:t>perusahaan</a:t>
          </a:r>
          <a:endParaRPr lang="en-ID" sz="1300" kern="1200" dirty="0"/>
        </a:p>
      </dsp:txBody>
      <dsp:txXfrm>
        <a:off x="0" y="4525100"/>
        <a:ext cx="8596312" cy="1722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284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321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4366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4490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0379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4459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2224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937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077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168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680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870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1722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5434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269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481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BC24E-0351-44E3-85C1-B004D54B3D66}" type="datetimeFigureOut">
              <a:rPr lang="en-ID" smtClean="0"/>
              <a:t>03/09/2021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B76763-2922-49B8-87BE-850E2C91025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994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2DA3E-20C5-4F52-B232-9A3E316E1C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PT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50D28-CFA8-4AEC-9C6B-E43EF60727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err="1"/>
              <a:t>Analisis</a:t>
            </a:r>
            <a:r>
              <a:rPr lang="en-US" dirty="0"/>
              <a:t> – Andika Ibnu Praditya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246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1C9F-6CDE-4B2A-AD9C-FF57713B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Perusahaan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5C9A3-DCA2-4A42-B904-F19D58B9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2005 di Jakarta Indonesia</a:t>
            </a:r>
          </a:p>
          <a:p>
            <a:r>
              <a:rPr lang="en-US" dirty="0" err="1"/>
              <a:t>Bergerak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dan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terbarukan</a:t>
            </a:r>
            <a:endParaRPr lang="en-US" dirty="0"/>
          </a:p>
          <a:p>
            <a:r>
              <a:rPr lang="en-US" dirty="0" err="1"/>
              <a:t>Maret</a:t>
            </a:r>
            <a:r>
              <a:rPr lang="en-US" dirty="0"/>
              <a:t> 2006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 dan </a:t>
            </a:r>
            <a:r>
              <a:rPr lang="en-US" dirty="0" err="1"/>
              <a:t>pengelolaan</a:t>
            </a:r>
            <a:r>
              <a:rPr lang="en-US" dirty="0"/>
              <a:t> SPBU </a:t>
            </a:r>
          </a:p>
          <a:p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Kantor Pusat 316 orang </a:t>
            </a:r>
          </a:p>
          <a:p>
            <a:pPr lvl="1"/>
            <a:r>
              <a:rPr lang="en-US" dirty="0"/>
              <a:t>Unit </a:t>
            </a:r>
            <a:r>
              <a:rPr lang="en-US" dirty="0" err="1"/>
              <a:t>Bisnis</a:t>
            </a:r>
            <a:r>
              <a:rPr lang="en-US" dirty="0"/>
              <a:t> 5.453 orang </a:t>
            </a:r>
          </a:p>
          <a:p>
            <a:pPr lvl="1"/>
            <a:r>
              <a:rPr lang="en-US" dirty="0"/>
              <a:t>Total: 5.769 orang</a:t>
            </a:r>
          </a:p>
        </p:txBody>
      </p:sp>
    </p:spTree>
    <p:extLst>
      <p:ext uri="{BB962C8B-B14F-4D97-AF65-F5344CB8AC3E}">
        <p14:creationId xmlns:p14="http://schemas.microsoft.com/office/powerpoint/2010/main" val="112269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1C9F-6CDE-4B2A-AD9C-FF57713B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5C9A3-DCA2-4A42-B904-F19D58B9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1489"/>
            <a:ext cx="8596668" cy="3880773"/>
          </a:xfrm>
        </p:spPr>
        <p:txBody>
          <a:bodyPr/>
          <a:lstStyle/>
          <a:p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2019 </a:t>
            </a:r>
            <a:r>
              <a:rPr lang="en-US" dirty="0" err="1"/>
              <a:t>ke</a:t>
            </a:r>
            <a:r>
              <a:rPr lang="en-US" dirty="0"/>
              <a:t> 2020 </a:t>
            </a:r>
          </a:p>
          <a:p>
            <a:endParaRPr lang="en-ID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A1FC5D-1BB3-4ED6-8B33-2B59F3A53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91479"/>
              </p:ext>
            </p:extLst>
          </p:nvPr>
        </p:nvGraphicFramePr>
        <p:xfrm>
          <a:off x="1149626" y="2226762"/>
          <a:ext cx="7288522" cy="2454444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697842">
                  <a:extLst>
                    <a:ext uri="{9D8B030D-6E8A-4147-A177-3AD203B41FA5}">
                      <a16:colId xmlns:a16="http://schemas.microsoft.com/office/drawing/2014/main" val="3684318943"/>
                    </a:ext>
                  </a:extLst>
                </a:gridCol>
                <a:gridCol w="696217">
                  <a:extLst>
                    <a:ext uri="{9D8B030D-6E8A-4147-A177-3AD203B41FA5}">
                      <a16:colId xmlns:a16="http://schemas.microsoft.com/office/drawing/2014/main" val="1231853746"/>
                    </a:ext>
                  </a:extLst>
                </a:gridCol>
                <a:gridCol w="696217">
                  <a:extLst>
                    <a:ext uri="{9D8B030D-6E8A-4147-A177-3AD203B41FA5}">
                      <a16:colId xmlns:a16="http://schemas.microsoft.com/office/drawing/2014/main" val="2938192171"/>
                    </a:ext>
                  </a:extLst>
                </a:gridCol>
                <a:gridCol w="1044325">
                  <a:extLst>
                    <a:ext uri="{9D8B030D-6E8A-4147-A177-3AD203B41FA5}">
                      <a16:colId xmlns:a16="http://schemas.microsoft.com/office/drawing/2014/main" val="772305052"/>
                    </a:ext>
                  </a:extLst>
                </a:gridCol>
                <a:gridCol w="2153921">
                  <a:extLst>
                    <a:ext uri="{9D8B030D-6E8A-4147-A177-3AD203B41FA5}">
                      <a16:colId xmlns:a16="http://schemas.microsoft.com/office/drawing/2014/main" val="2507010388"/>
                    </a:ext>
                  </a:extLst>
                </a:gridCol>
              </a:tblGrid>
              <a:tr h="31282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Uraian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Tahun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Selisih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Presentase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8220797"/>
                  </a:ext>
                </a:extLst>
              </a:tr>
              <a:tr h="264697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2019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278358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Pendapatan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25,55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20,48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-5,07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-20%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4397929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Beban Produksi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2,38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2,43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2%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2958759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Beban Operasional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803,7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960,98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157,28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20%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6048858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Beban Pokok Penjualan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21,98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18,87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-3,11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-14%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1032801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Laba Kotor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55,05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1,6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-53,45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-97%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2904757"/>
                  </a:ext>
                </a:extLst>
              </a:tr>
              <a:tr h="312821">
                <a:tc>
                  <a:txBody>
                    <a:bodyPr/>
                    <a:lstStyle/>
                    <a:p>
                      <a:pPr algn="l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Rugi Kurs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64,59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211,83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147,24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228%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2004644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5FC56C-1BDA-4593-BF12-1A5EDBDD3A37}"/>
              </a:ext>
            </a:extLst>
          </p:cNvPr>
          <p:cNvSpPr txBox="1">
            <a:spLocks/>
          </p:cNvSpPr>
          <p:nvPr/>
        </p:nvSpPr>
        <p:spPr>
          <a:xfrm>
            <a:off x="677334" y="4925848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Beban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penjulan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yang </a:t>
            </a:r>
            <a:r>
              <a:rPr lang="en-US" dirty="0" err="1"/>
              <a:t>berakibat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signifikan</a:t>
            </a:r>
            <a:r>
              <a:rPr lang="en-US" dirty="0"/>
              <a:t> </a:t>
            </a:r>
          </a:p>
          <a:p>
            <a:r>
              <a:rPr lang="en-US" dirty="0"/>
              <a:t>Beban </a:t>
            </a:r>
            <a:r>
              <a:rPr lang="en-US" dirty="0" err="1"/>
              <a:t>operasional</a:t>
            </a:r>
            <a:r>
              <a:rPr lang="en-US" dirty="0"/>
              <a:t> juga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kenaikan</a:t>
            </a:r>
            <a:r>
              <a:rPr lang="en-US" dirty="0"/>
              <a:t> yang </a:t>
            </a:r>
            <a:r>
              <a:rPr lang="en-US" dirty="0" err="1"/>
              <a:t>signifikan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7873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1C9F-6CDE-4B2A-AD9C-FF57713B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Permasalahan</a:t>
            </a:r>
            <a:endParaRPr lang="en-ID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450CC7B-F8BF-4EE5-AE16-CAB021BFE8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160752"/>
              </p:ext>
            </p:extLst>
          </p:nvPr>
        </p:nvGraphicFramePr>
        <p:xfrm>
          <a:off x="677863" y="1572126"/>
          <a:ext cx="8596312" cy="467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8254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1C9F-6CDE-4B2A-AD9C-FF57713B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ID" dirty="0"/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5C7FFE88-A115-4448-8ED0-9CF2549256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05876"/>
              </p:ext>
            </p:extLst>
          </p:nvPr>
        </p:nvGraphicFramePr>
        <p:xfrm>
          <a:off x="677863" y="1270000"/>
          <a:ext cx="8596312" cy="6657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27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21C9F-6CDE-4B2A-AD9C-FF57713B4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Support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5C9A3-DCA2-4A42-B904-F19D58B9E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22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Direksi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SDM </a:t>
            </a:r>
          </a:p>
          <a:p>
            <a:pPr lvl="1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assessment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di Perusahaan </a:t>
            </a:r>
            <a:r>
              <a:rPr lang="en-US" dirty="0" err="1"/>
              <a:t>adalah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STO </a:t>
            </a:r>
            <a:r>
              <a:rPr lang="en-US" dirty="0" err="1"/>
              <a:t>dikarenakan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dan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penempatan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assessment </a:t>
            </a:r>
          </a:p>
          <a:p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Sales </a:t>
            </a:r>
          </a:p>
          <a:p>
            <a:pPr lvl="1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sales and marketing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</a:t>
            </a:r>
          </a:p>
          <a:p>
            <a:r>
              <a:rPr lang="en-US" dirty="0" err="1"/>
              <a:t>Persetujuan</a:t>
            </a:r>
            <a:r>
              <a:rPr lang="en-US" dirty="0"/>
              <a:t> new Hire</a:t>
            </a:r>
          </a:p>
          <a:p>
            <a:pPr lvl="1"/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dan </a:t>
            </a:r>
            <a:r>
              <a:rPr lang="en-US" dirty="0" err="1"/>
              <a:t>koordinasi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para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target </a:t>
            </a:r>
            <a:r>
              <a:rPr lang="en-US" dirty="0" err="1"/>
              <a:t>bersama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ID" dirty="0"/>
          </a:p>
          <a:p>
            <a:pPr marL="457200" lvl="1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303740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432</Words>
  <Application>Microsoft Office PowerPoint</Application>
  <PresentationFormat>Widescreen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PT Ritel Energi</vt:lpstr>
      <vt:lpstr>Profile Perusahaan</vt:lpstr>
      <vt:lpstr>Latar Belakang</vt:lpstr>
      <vt:lpstr>Permasalahan</vt:lpstr>
      <vt:lpstr>Rencana Kerja</vt:lpstr>
      <vt:lpstr>Need Support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 Ritel Energi</dc:title>
  <dc:creator>Andika Praditya</dc:creator>
  <cp:lastModifiedBy>Andika Praditya</cp:lastModifiedBy>
  <cp:revision>3</cp:revision>
  <dcterms:created xsi:type="dcterms:W3CDTF">2021-09-03T03:24:52Z</dcterms:created>
  <dcterms:modified xsi:type="dcterms:W3CDTF">2021-09-03T04:10:25Z</dcterms:modified>
</cp:coreProperties>
</file>