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222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86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566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8761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06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6696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8578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32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287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59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840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21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240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988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477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45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2B91-E580-4A08-8EC5-B0C857C0BD7E}" type="datetimeFigureOut">
              <a:rPr lang="en-ID" smtClean="0"/>
              <a:t>20/07/2024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88931-9118-4337-995D-02C22B23B34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636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A704-9CC8-4814-9C70-95A89965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1D7FD-9A8A-4BF2-9719-7DD84E4C4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Dampak</a:t>
            </a:r>
            <a:r>
              <a:rPr lang="en-US" dirty="0"/>
              <a:t> pandemic Covid-19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global. </a:t>
            </a:r>
            <a:r>
              <a:rPr lang="en-US" dirty="0" err="1"/>
              <a:t>Pembatasan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hamper </a:t>
            </a:r>
            <a:r>
              <a:rPr lang="en-US" dirty="0" err="1"/>
              <a:t>diseluruh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dunia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komoditas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oleh supply demand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negara. Hal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beradampak</a:t>
            </a:r>
            <a:r>
              <a:rPr lang="en-US" dirty="0"/>
              <a:t> pada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negeri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factor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juga factor internal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30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4F1D-BB25-4848-B76E-083E4834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EE35-D6EC-4178-ADBA-F1E8BA11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Tingkat </a:t>
            </a:r>
            <a:r>
              <a:rPr lang="en-US" dirty="0" err="1"/>
              <a:t>gaji</a:t>
            </a:r>
            <a:r>
              <a:rPr lang="en-US" dirty="0"/>
              <a:t> dan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oleh Perusahaan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kompetetif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system </a:t>
            </a:r>
            <a:r>
              <a:rPr lang="en-US" dirty="0" err="1"/>
              <a:t>pemberian</a:t>
            </a:r>
            <a:r>
              <a:rPr lang="en-US" dirty="0"/>
              <a:t> bonus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pada </a:t>
            </a:r>
            <a:r>
              <a:rPr lang="en-US" dirty="0" err="1"/>
              <a:t>prestasi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berprestasi</a:t>
            </a:r>
            <a:r>
              <a:rPr lang="en-US" dirty="0"/>
              <a:t> </a:t>
            </a:r>
            <a:r>
              <a:rPr lang="en-US" dirty="0" err="1"/>
              <a:t>demotivasi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bonus yang di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Key Performance Indicator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target </a:t>
            </a:r>
            <a:r>
              <a:rPr lang="en-US" dirty="0" err="1"/>
              <a:t>pemenuhan</a:t>
            </a:r>
            <a:r>
              <a:rPr lang="en-US" dirty="0"/>
              <a:t> parameter yang </a:t>
            </a:r>
            <a:r>
              <a:rPr lang="en-US" dirty="0" err="1"/>
              <a:t>dibobot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bidangnya</a:t>
            </a:r>
            <a:r>
              <a:rPr lang="en-US" dirty="0"/>
              <a:t>. Hasil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KPI </a:t>
            </a:r>
            <a:r>
              <a:rPr lang="en-US" dirty="0" err="1"/>
              <a:t>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juga </a:t>
            </a:r>
            <a:r>
              <a:rPr lang="en-US" dirty="0" err="1"/>
              <a:t>bonusnya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711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7823-1BC1-46B1-B72C-613A2AEE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39ED-6201-4E26-860A-AB838613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Gap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old generation dan young generation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transfer knowledge </a:t>
            </a:r>
            <a:r>
              <a:rPr lang="en-US" dirty="0" err="1"/>
              <a:t>antara</a:t>
            </a:r>
            <a:r>
              <a:rPr lang="en-US" dirty="0"/>
              <a:t> 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. Perusahaan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mewadahi</a:t>
            </a:r>
            <a:r>
              <a:rPr lang="en-US" dirty="0"/>
              <a:t> transfer knowledge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target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yang </a:t>
            </a:r>
            <a:r>
              <a:rPr lang="en-US" dirty="0" err="1"/>
              <a:t>membawahi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bonus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target yang </a:t>
            </a:r>
            <a:r>
              <a:rPr lang="en-US" dirty="0" err="1"/>
              <a:t>ditentukan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359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7920-7F5A-4D12-A58E-FE77F863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Personalia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BAE33-7BB1-4D6A-BD73-29A499F90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penumpukan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minimalkan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Work Load Analysis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orang.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personalia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carrer</a:t>
            </a:r>
            <a:r>
              <a:rPr lang="en-US" dirty="0"/>
              <a:t> path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ekternal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98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F792D-AD91-4C09-84BB-7E50D1965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1B1B-F9F4-45D1-8506-BC5CAFB7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dan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pada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dibuatkan</a:t>
            </a:r>
            <a:r>
              <a:rPr lang="en-US" dirty="0"/>
              <a:t> Service Level Agreement yang </a:t>
            </a:r>
            <a:r>
              <a:rPr lang="en-US" dirty="0" err="1"/>
              <a:t>dituangkan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Sama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4342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F3811-7E80-4877-BA13-229E3892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Hambatan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739AA-F23A-4F89-BD92-048D5E708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Pada transfer knowledge </a:t>
            </a:r>
            <a:r>
              <a:rPr lang="en-US" dirty="0" err="1"/>
              <a:t>antara</a:t>
            </a:r>
            <a:r>
              <a:rPr lang="en-US" dirty="0"/>
              <a:t> old generation dan young generation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old generation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berkecimpung</a:t>
            </a:r>
            <a:r>
              <a:rPr lang="en-US" dirty="0"/>
              <a:t> di dunia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bandingkan</a:t>
            </a:r>
            <a:r>
              <a:rPr lang="en-US" dirty="0"/>
              <a:t> young generation.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Perusahaan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mengeluarkan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pada </a:t>
            </a:r>
            <a:r>
              <a:rPr lang="en-ID" dirty="0" err="1"/>
              <a:t>pos</a:t>
            </a:r>
            <a:r>
              <a:rPr lang="en-ID" dirty="0"/>
              <a:t> </a:t>
            </a:r>
            <a:r>
              <a:rPr lang="en-ID" dirty="0" err="1"/>
              <a:t>pelatihan</a:t>
            </a:r>
            <a:r>
              <a:rPr lang="en-ID" dirty="0"/>
              <a:t>/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ketrampilan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pada </a:t>
            </a:r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ketrampilan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berdampak</a:t>
            </a:r>
            <a:r>
              <a:rPr lang="en-ID" dirty="0"/>
              <a:t> juga pada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982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399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Latar Belakang</vt:lpstr>
      <vt:lpstr>Aspek Kesejahteraan</vt:lpstr>
      <vt:lpstr>Aspek Keterampilan</vt:lpstr>
      <vt:lpstr>Aspek Personalia</vt:lpstr>
      <vt:lpstr>Aspek Kepuasan Pelanggan</vt:lpstr>
      <vt:lpstr>Hambatan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Latar Belakang</dc:title>
  <dc:creator>Eko Riyono</dc:creator>
  <cp:lastModifiedBy>Eko Riyono</cp:lastModifiedBy>
  <cp:revision>2</cp:revision>
  <dcterms:created xsi:type="dcterms:W3CDTF">2024-07-20T04:42:01Z</dcterms:created>
  <dcterms:modified xsi:type="dcterms:W3CDTF">2024-07-20T05:29:06Z</dcterms:modified>
</cp:coreProperties>
</file>