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PT </a:t>
            </a:r>
            <a:r>
              <a:rPr lang="en-US" dirty="0" err="1" smtClean="0"/>
              <a:t>Ritel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2019-2020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Penyebab</a:t>
            </a:r>
            <a:r>
              <a:rPr lang="en-US" dirty="0" smtClean="0"/>
              <a:t>: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Pandemic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Ekonomi</a:t>
            </a:r>
            <a:r>
              <a:rPr lang="en-US" dirty="0" smtClean="0"/>
              <a:t> global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Internal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990" y="3309753"/>
            <a:ext cx="5352838" cy="116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2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2" y="2584230"/>
            <a:ext cx="5264421" cy="4273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376" y="2603500"/>
            <a:ext cx="48580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2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5979270" cy="34163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+ pandemic </a:t>
            </a:r>
            <a:r>
              <a:rPr lang="en-US" dirty="0" err="1" smtClean="0"/>
              <a:t>covid</a:t>
            </a:r>
            <a:r>
              <a:rPr lang="en-US" dirty="0" smtClean="0"/>
              <a:t> 19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Pandemic </a:t>
            </a:r>
            <a:r>
              <a:rPr lang="en-US" dirty="0" err="1" smtClean="0"/>
              <a:t>covid</a:t>
            </a:r>
            <a:r>
              <a:rPr lang="en-US" dirty="0" smtClean="0"/>
              <a:t> 19 </a:t>
            </a:r>
            <a:r>
              <a:rPr lang="en-US" dirty="0" err="1" smtClean="0"/>
              <a:t>membuat</a:t>
            </a:r>
            <a:r>
              <a:rPr lang="en-US" dirty="0" smtClean="0"/>
              <a:t> performance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bonus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disamaratakan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Selling skill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Engagement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3422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 smtClean="0"/>
              <a:t>Aspek</a:t>
            </a:r>
            <a:r>
              <a:rPr lang="en-US" sz="1300" dirty="0" smtClean="0"/>
              <a:t> </a:t>
            </a:r>
            <a:r>
              <a:rPr lang="en-US" sz="1300" dirty="0" err="1" smtClean="0"/>
              <a:t>personalia</a:t>
            </a:r>
            <a:endParaRPr lang="en-US" sz="1300" dirty="0" smtClean="0"/>
          </a:p>
          <a:p>
            <a:pPr>
              <a:buFont typeface="+mj-lt"/>
              <a:buAutoNum type="arabicPeriod"/>
            </a:pPr>
            <a:r>
              <a:rPr lang="en-US" sz="1300" dirty="0" err="1" smtClean="0"/>
              <a:t>Pekerjaan</a:t>
            </a:r>
            <a:r>
              <a:rPr lang="en-US" sz="1300" dirty="0" smtClean="0"/>
              <a:t> redundant</a:t>
            </a:r>
          </a:p>
          <a:p>
            <a:pPr>
              <a:buFont typeface="+mj-lt"/>
              <a:buAutoNum type="arabicPeriod"/>
            </a:pPr>
            <a:r>
              <a:rPr lang="en-US" sz="1300" dirty="0" err="1" smtClean="0"/>
              <a:t>Perencanaan</a:t>
            </a:r>
            <a:r>
              <a:rPr lang="en-US" sz="1300" dirty="0" smtClean="0"/>
              <a:t> </a:t>
            </a:r>
            <a:r>
              <a:rPr lang="en-US" sz="1300" dirty="0" err="1" smtClean="0"/>
              <a:t>karir</a:t>
            </a:r>
            <a:r>
              <a:rPr lang="en-US" sz="1300" dirty="0" smtClean="0"/>
              <a:t> </a:t>
            </a:r>
            <a:r>
              <a:rPr lang="en-US" sz="1300" dirty="0" err="1" smtClean="0"/>
              <a:t>tidak</a:t>
            </a:r>
            <a:r>
              <a:rPr lang="en-US" sz="1300" dirty="0" smtClean="0"/>
              <a:t> </a:t>
            </a:r>
            <a:r>
              <a:rPr lang="en-US" sz="1300" dirty="0" err="1" smtClean="0"/>
              <a:t>baik</a:t>
            </a:r>
            <a:endParaRPr lang="en-US" sz="1300" dirty="0" smtClean="0"/>
          </a:p>
          <a:p>
            <a:r>
              <a:rPr lang="en-US" sz="1300" dirty="0" err="1" smtClean="0"/>
              <a:t>Aspek</a:t>
            </a:r>
            <a:r>
              <a:rPr lang="en-US" sz="1300" dirty="0" smtClean="0"/>
              <a:t> </a:t>
            </a:r>
            <a:r>
              <a:rPr lang="en-US" sz="1300" dirty="0" err="1" smtClean="0"/>
              <a:t>kepuasan</a:t>
            </a:r>
            <a:r>
              <a:rPr lang="en-US" sz="1300" dirty="0" smtClean="0"/>
              <a:t> </a:t>
            </a:r>
            <a:r>
              <a:rPr lang="en-US" sz="1300" dirty="0" err="1" smtClean="0"/>
              <a:t>pelanggan</a:t>
            </a:r>
            <a:endParaRPr lang="en-US" sz="1300" dirty="0" smtClean="0"/>
          </a:p>
          <a:p>
            <a:pPr>
              <a:buFont typeface="+mj-lt"/>
              <a:buAutoNum type="arabicPeriod"/>
            </a:pPr>
            <a:r>
              <a:rPr lang="en-US" sz="1300" dirty="0" err="1" smtClean="0"/>
              <a:t>Laporan</a:t>
            </a:r>
            <a:r>
              <a:rPr lang="en-US" sz="1300" dirty="0" smtClean="0"/>
              <a:t> </a:t>
            </a:r>
            <a:r>
              <a:rPr lang="en-US" sz="1300" dirty="0" err="1" smtClean="0"/>
              <a:t>sering</a:t>
            </a:r>
            <a:r>
              <a:rPr lang="en-US" sz="1300" dirty="0" smtClean="0"/>
              <a:t> </a:t>
            </a:r>
            <a:r>
              <a:rPr lang="en-US" sz="1300" dirty="0" err="1" smtClean="0"/>
              <a:t>terlambat</a:t>
            </a:r>
            <a:endParaRPr lang="en-US" sz="1300" dirty="0" smtClean="0"/>
          </a:p>
          <a:p>
            <a:pPr>
              <a:buFont typeface="+mj-lt"/>
              <a:buAutoNum type="arabicPeriod"/>
            </a:pPr>
            <a:r>
              <a:rPr lang="en-US" sz="1300" dirty="0" smtClean="0"/>
              <a:t>Leadership </a:t>
            </a:r>
            <a:r>
              <a:rPr lang="en-US" sz="1300" dirty="0" err="1" smtClean="0"/>
              <a:t>kurang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26815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624218"/>
              </p:ext>
            </p:extLst>
          </p:nvPr>
        </p:nvGraphicFramePr>
        <p:xfrm>
          <a:off x="267855" y="2289464"/>
          <a:ext cx="11748654" cy="4557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696"/>
                <a:gridCol w="4082434"/>
                <a:gridCol w="7180524"/>
              </a:tblGrid>
              <a:tr h="33968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Permasalahan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Rencana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aksi</a:t>
                      </a:r>
                      <a:endParaRPr lang="en-US" sz="1050" dirty="0"/>
                    </a:p>
                  </a:txBody>
                  <a:tcPr/>
                </a:tc>
              </a:tr>
              <a:tr h="4755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Aspek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budaya</a:t>
                      </a:r>
                      <a:r>
                        <a:rPr lang="en-US" sz="1050" dirty="0" smtClean="0"/>
                        <a:t> (</a:t>
                      </a:r>
                      <a:r>
                        <a:rPr lang="en-US" sz="1050" dirty="0" err="1" smtClean="0"/>
                        <a:t>tidak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adaktif</a:t>
                      </a:r>
                      <a:r>
                        <a:rPr lang="en-US" sz="1050" dirty="0" smtClean="0"/>
                        <a:t>, competency)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Meninjau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kembali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efektifitas</a:t>
                      </a:r>
                      <a:r>
                        <a:rPr lang="en-US" sz="1050" dirty="0" smtClean="0"/>
                        <a:t> system </a:t>
                      </a:r>
                      <a:r>
                        <a:rPr lang="en-US" sz="1050" dirty="0" err="1" smtClean="0"/>
                        <a:t>kerja</a:t>
                      </a:r>
                      <a:r>
                        <a:rPr lang="en-US" sz="1050" baseline="0" dirty="0" smtClean="0"/>
                        <a:t> WFH/WFO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Perbaikan</a:t>
                      </a:r>
                      <a:r>
                        <a:rPr lang="en-US" sz="1050" dirty="0" smtClean="0"/>
                        <a:t> core competency </a:t>
                      </a:r>
                      <a:r>
                        <a:rPr lang="en-US" sz="1050" dirty="0" err="1" smtClean="0"/>
                        <a:t>dengan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memperbanyak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pelatihan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dan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penerapan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dalam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kerja</a:t>
                      </a:r>
                      <a:r>
                        <a:rPr lang="en-US" sz="1050" dirty="0" smtClean="0"/>
                        <a:t> (KPI)</a:t>
                      </a:r>
                      <a:endParaRPr lang="en-US" sz="1050" dirty="0"/>
                    </a:p>
                  </a:txBody>
                  <a:tcPr/>
                </a:tc>
              </a:tr>
              <a:tr h="6175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Aspek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kesejahteraan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Penetapan</a:t>
                      </a:r>
                      <a:r>
                        <a:rPr lang="en-US" sz="1050" baseline="0" dirty="0" smtClean="0"/>
                        <a:t> bonus </a:t>
                      </a:r>
                      <a:r>
                        <a:rPr lang="en-US" sz="1050" baseline="0" dirty="0" err="1" smtClean="0"/>
                        <a:t>harus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berdasarkan</a:t>
                      </a:r>
                      <a:r>
                        <a:rPr lang="en-US" sz="1050" baseline="0" dirty="0" smtClean="0"/>
                        <a:t> key performance indicator (KPI)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err="1" smtClean="0"/>
                        <a:t>Penerapan</a:t>
                      </a:r>
                      <a:r>
                        <a:rPr lang="en-US" sz="1050" baseline="0" dirty="0" smtClean="0"/>
                        <a:t> reward and punishment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err="1" smtClean="0"/>
                        <a:t>Penyusunan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skema</a:t>
                      </a:r>
                      <a:r>
                        <a:rPr lang="en-US" sz="1050" baseline="0" dirty="0" smtClean="0"/>
                        <a:t> KPI </a:t>
                      </a:r>
                      <a:r>
                        <a:rPr lang="en-US" sz="1050" baseline="0" dirty="0" err="1" smtClean="0"/>
                        <a:t>oleh</a:t>
                      </a:r>
                      <a:r>
                        <a:rPr lang="en-US" sz="1050" baseline="0" dirty="0" smtClean="0"/>
                        <a:t> SDM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penerapan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dalam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lingkungan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kerja</a:t>
                      </a:r>
                      <a:endParaRPr lang="en-US" sz="105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err="1" smtClean="0"/>
                        <a:t>Buat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Peraturan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direksi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skema</a:t>
                      </a:r>
                      <a:r>
                        <a:rPr lang="en-US" sz="1050" baseline="0" dirty="0" smtClean="0"/>
                        <a:t> KPI </a:t>
                      </a:r>
                      <a:r>
                        <a:rPr lang="en-US" sz="1050" baseline="0" dirty="0" err="1" smtClean="0"/>
                        <a:t>Karyawan</a:t>
                      </a:r>
                      <a:endParaRPr lang="en-US" sz="1050" dirty="0"/>
                    </a:p>
                  </a:txBody>
                  <a:tcPr/>
                </a:tc>
              </a:tr>
              <a:tr h="75693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Aspek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keterampilan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Peningkatan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pelatihan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untuk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peningkatan</a:t>
                      </a:r>
                      <a:r>
                        <a:rPr lang="en-US" sz="1050" baseline="0" dirty="0" smtClean="0"/>
                        <a:t> skill </a:t>
                      </a:r>
                      <a:r>
                        <a:rPr lang="en-US" sz="1050" baseline="0" dirty="0" err="1" smtClean="0"/>
                        <a:t>karyawan</a:t>
                      </a:r>
                      <a:endParaRPr lang="en-US" sz="105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smtClean="0"/>
                        <a:t>Sales skill / sales talk </a:t>
                      </a:r>
                      <a:r>
                        <a:rPr lang="en-US" sz="1050" baseline="0" dirty="0" err="1" smtClean="0"/>
                        <a:t>menjadi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prioritas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dengan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cara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sertifikasi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seluruh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memiliki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kompetensi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bertugas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sebagai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tenaga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pemasar</a:t>
                      </a:r>
                      <a:endParaRPr lang="en-US" sz="105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smtClean="0"/>
                        <a:t>Assessment </a:t>
                      </a:r>
                      <a:r>
                        <a:rPr lang="en-US" sz="1050" baseline="0" dirty="0" err="1" smtClean="0"/>
                        <a:t>beberapa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sudah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diseleksi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sesuai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kebutuhan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perusahaan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berdasarkan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pendidikan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sertifikasi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kemampuan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lainnya</a:t>
                      </a:r>
                      <a:r>
                        <a:rPr lang="en-US" sz="1050" baseline="0" dirty="0" smtClean="0"/>
                        <a:t>.</a:t>
                      </a:r>
                      <a:endParaRPr lang="en-US" sz="1050" dirty="0"/>
                    </a:p>
                  </a:txBody>
                  <a:tcPr/>
                </a:tc>
              </a:tr>
              <a:tr h="90250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Aspek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personalia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Evaluasi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pekerjaan-pekerjaan</a:t>
                      </a:r>
                      <a:r>
                        <a:rPr lang="en-US" sz="1050" baseline="0" dirty="0" smtClean="0"/>
                        <a:t> yang redundant </a:t>
                      </a:r>
                      <a:r>
                        <a:rPr lang="en-US" sz="1050" baseline="0" dirty="0" err="1" smtClean="0"/>
                        <a:t>atau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sebenarnya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bisa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dilakukan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oleh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satu</a:t>
                      </a:r>
                      <a:r>
                        <a:rPr lang="en-US" sz="1050" baseline="0" dirty="0" smtClean="0"/>
                        <a:t> orang </a:t>
                      </a:r>
                      <a:r>
                        <a:rPr lang="en-US" sz="1050" baseline="0" dirty="0" err="1" smtClean="0"/>
                        <a:t>saja</a:t>
                      </a:r>
                      <a:r>
                        <a:rPr lang="en-US" sz="1050" baseline="0" dirty="0" smtClean="0"/>
                        <a:t>. </a:t>
                      </a:r>
                      <a:r>
                        <a:rPr lang="en-US" sz="1050" baseline="0" dirty="0" err="1" smtClean="0"/>
                        <a:t>Jika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ada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melakukan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pekerjaan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berulang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lakukan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kompetensi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dilakukan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penyesuaian</a:t>
                      </a:r>
                      <a:r>
                        <a:rPr lang="en-US" sz="1050" baseline="0" dirty="0" smtClean="0"/>
                        <a:t>. </a:t>
                      </a:r>
                      <a:r>
                        <a:rPr lang="en-US" sz="1050" baseline="0" dirty="0" err="1" smtClean="0"/>
                        <a:t>Bagi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kurang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kompeten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aseline="0" dirty="0" err="1" smtClean="0"/>
                        <a:t>akan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dipindahkan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divisi</a:t>
                      </a:r>
                      <a:r>
                        <a:rPr lang="en-US" sz="1050" baseline="0" dirty="0" smtClean="0"/>
                        <a:t> lain yang </a:t>
                      </a:r>
                      <a:r>
                        <a:rPr lang="en-US" sz="1050" baseline="0" dirty="0" err="1" smtClean="0"/>
                        <a:t>membutuhkan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/</a:t>
                      </a:r>
                      <a:r>
                        <a:rPr lang="en-US" sz="1050" baseline="0" dirty="0" err="1" smtClean="0"/>
                        <a:t>atau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terburuk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melakukan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pengurangan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endParaRPr lang="en-US" sz="105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err="1" smtClean="0"/>
                        <a:t>Perubahan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struktur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organisasi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dengan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berbasis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kompetensi</a:t>
                      </a:r>
                      <a:r>
                        <a:rPr lang="en-US" sz="1050" baseline="0" dirty="0" smtClean="0"/>
                        <a:t>. </a:t>
                      </a:r>
                      <a:r>
                        <a:rPr lang="en-US" sz="1050" baseline="0" dirty="0" err="1" smtClean="0"/>
                        <a:t>Struktur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organisasi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jelas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membuat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persaingan</a:t>
                      </a:r>
                      <a:r>
                        <a:rPr lang="en-US" sz="1050" baseline="0" dirty="0" smtClean="0"/>
                        <a:t>/</a:t>
                      </a:r>
                      <a:r>
                        <a:rPr lang="en-US" sz="1050" baseline="0" dirty="0" err="1" smtClean="0"/>
                        <a:t>kompetensi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juga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akan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terpacu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untuk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mengisi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pos-pos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baru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dari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struktur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organisasi</a:t>
                      </a:r>
                      <a:r>
                        <a:rPr lang="en-US" sz="1050" baseline="0" dirty="0" smtClean="0"/>
                        <a:t>. Hal </a:t>
                      </a:r>
                      <a:r>
                        <a:rPr lang="en-US" sz="1050" baseline="0" dirty="0" err="1" smtClean="0"/>
                        <a:t>ini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sekaligus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menyaring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talenta-talenta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muda</a:t>
                      </a:r>
                      <a:r>
                        <a:rPr lang="en-US" sz="1050" baseline="0" dirty="0" smtClean="0"/>
                        <a:t> yang </a:t>
                      </a:r>
                      <a:r>
                        <a:rPr lang="en-US" sz="1050" baseline="0" dirty="0" err="1" smtClean="0"/>
                        <a:t>bisa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diandalkan</a:t>
                      </a:r>
                      <a:endParaRPr lang="en-US" sz="105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baseline="0" dirty="0" err="1" smtClean="0"/>
                        <a:t>Divisi</a:t>
                      </a:r>
                      <a:r>
                        <a:rPr lang="en-US" sz="1050" baseline="0" dirty="0" smtClean="0"/>
                        <a:t> SDM </a:t>
                      </a:r>
                      <a:r>
                        <a:rPr lang="en-US" sz="1050" baseline="0" dirty="0" err="1" smtClean="0"/>
                        <a:t>membentuk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tim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untuk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meningkatkan</a:t>
                      </a:r>
                      <a:r>
                        <a:rPr lang="en-US" sz="1050" baseline="0" dirty="0" smtClean="0"/>
                        <a:t> engagement </a:t>
                      </a:r>
                      <a:r>
                        <a:rPr lang="en-US" sz="1050" baseline="0" dirty="0" err="1" smtClean="0"/>
                        <a:t>terhadap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karyawan</a:t>
                      </a:r>
                      <a:endParaRPr lang="en-US" sz="1050" dirty="0"/>
                    </a:p>
                  </a:txBody>
                  <a:tcPr/>
                </a:tc>
              </a:tr>
              <a:tr h="747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Kepuasan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pelanggan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Penempatan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bagi</a:t>
                      </a:r>
                      <a:r>
                        <a:rPr lang="en-US" sz="1050" baseline="0" dirty="0" smtClean="0"/>
                        <a:t> orang-orang yang </a:t>
                      </a:r>
                      <a:r>
                        <a:rPr lang="en-US" sz="1050" baseline="0" dirty="0" err="1" smtClean="0"/>
                        <a:t>memiliki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kemampuan</a:t>
                      </a:r>
                      <a:r>
                        <a:rPr lang="en-US" sz="1050" baseline="0" dirty="0" smtClean="0"/>
                        <a:t> leadership </a:t>
                      </a:r>
                      <a:r>
                        <a:rPr lang="en-US" sz="1050" baseline="0" dirty="0" err="1" smtClean="0"/>
                        <a:t>dan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tanggungjawab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serta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integeritas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tinggi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terhadap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perusahaan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maupun</a:t>
                      </a:r>
                      <a:r>
                        <a:rPr lang="en-US" sz="1050" baseline="0" dirty="0" smtClean="0"/>
                        <a:t> stake holder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err="1" smtClean="0"/>
                        <a:t>Pembuatan</a:t>
                      </a:r>
                      <a:r>
                        <a:rPr lang="en-US" sz="1050" dirty="0" smtClean="0"/>
                        <a:t> system </a:t>
                      </a:r>
                      <a:r>
                        <a:rPr lang="en-US" sz="1050" dirty="0" err="1" smtClean="0"/>
                        <a:t>laporan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berbasis</a:t>
                      </a:r>
                      <a:r>
                        <a:rPr lang="en-US" sz="1050" dirty="0" smtClean="0"/>
                        <a:t> IT </a:t>
                      </a:r>
                      <a:r>
                        <a:rPr lang="en-US" sz="1050" dirty="0" err="1" smtClean="0"/>
                        <a:t>untuk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meningkatkan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daya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saing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dengan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perusahaan</a:t>
                      </a:r>
                      <a:r>
                        <a:rPr lang="en-US" sz="1050" baseline="0" dirty="0" smtClean="0"/>
                        <a:t> lain.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6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Penolakan</a:t>
            </a:r>
            <a:r>
              <a:rPr lang="en-US" dirty="0" smtClean="0"/>
              <a:t> system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WFH/WFO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Penolakan</a:t>
            </a:r>
            <a:r>
              <a:rPr lang="en-US" dirty="0" smtClean="0"/>
              <a:t> system key performance indicator (KPI)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penguranan</a:t>
            </a:r>
            <a:r>
              <a:rPr lang="en-US" dirty="0" smtClean="0"/>
              <a:t> bonus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aksi</a:t>
            </a:r>
            <a:r>
              <a:rPr lang="en-US" dirty="0"/>
              <a:t> </a:t>
            </a:r>
            <a:r>
              <a:rPr lang="en-US" dirty="0" smtClean="0"/>
              <a:t>demo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pengunduran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r>
              <a:rPr lang="en-US" dirty="0" err="1" smtClean="0"/>
              <a:t>Tecnology</a:t>
            </a:r>
            <a:r>
              <a:rPr lang="en-US" dirty="0" smtClean="0"/>
              <a:t> </a:t>
            </a:r>
            <a:r>
              <a:rPr lang="en-US" dirty="0" err="1" smtClean="0"/>
              <a:t>Distruption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endParaRPr lang="en-US" dirty="0" smtClean="0"/>
          </a:p>
          <a:p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negative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35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46</TotalTime>
  <Words>414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Percepatan Penyempurnaan Organisasi</vt:lpstr>
      <vt:lpstr>Analisis permasalahan PT Ritel Energi</vt:lpstr>
      <vt:lpstr>Kondisi perusahaan</vt:lpstr>
      <vt:lpstr>Aspek permasalahan internal</vt:lpstr>
      <vt:lpstr>Rencana aksi korporasi</vt:lpstr>
      <vt:lpstr>Analisa hambatan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Percepatan Penyempurnaan Organisasi</dc:title>
  <dc:creator>Microsoft account</dc:creator>
  <cp:lastModifiedBy>Microsoft account</cp:lastModifiedBy>
  <cp:revision>6</cp:revision>
  <dcterms:created xsi:type="dcterms:W3CDTF">2022-05-30T03:03:19Z</dcterms:created>
  <dcterms:modified xsi:type="dcterms:W3CDTF">2022-05-30T03:49:50Z</dcterms:modified>
</cp:coreProperties>
</file>