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608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527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78062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188692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7736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686174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68595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89387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189953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96640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9277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EC4E0-64E8-46F3-A677-C72497CF0695}" type="datetimeFigureOut">
              <a:rPr lang="en-ID" smtClean="0"/>
              <a:t>03/01/2022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577BB2-9D9E-4EAC-A27E-D37F4E04897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307456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rest</a:t>
            </a:r>
            <a:endParaRPr lang="en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96930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rest</dc:title>
  <dc:creator>ITDEV-FAF</dc:creator>
  <cp:lastModifiedBy>ITDEV-FAF</cp:lastModifiedBy>
  <cp:revision>1</cp:revision>
  <dcterms:created xsi:type="dcterms:W3CDTF">2022-01-03T13:17:41Z</dcterms:created>
  <dcterms:modified xsi:type="dcterms:W3CDTF">2022-01-03T13:17:45Z</dcterms:modified>
</cp:coreProperties>
</file>